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87F75-28ED-8B45-8F49-169E5A2994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43578-6A4E-8547-A1B1-40BAD541F1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B051C-FF47-3D46-89F2-55666E47F71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5D179-4B81-BC40-88B0-BECF766A65F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47B98-D34B-BC44-B8C0-430BD5361EA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F4026-21E9-E643-A5D1-0DCB29B7FE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A8BFB-50F1-574C-ADF3-FA30EAA76D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13CA9-19D1-5E4C-8673-3D9A940E7E7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F3F57-F447-DD48-A0DD-D519900628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7311F-198D-794F-A01F-DFDDC3AD66F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2018-03-20T14:11:43Z</dcterms:modified>
</cp:coreProperties>
</file>