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0D3A6-5B7C-ED4E-867C-114E39C6D0C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28470-FB4A-E549-B99A-7E7EEB24059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9AFE2-4D1A-3D46-8B71-005B6CD942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2C85E-DE2E-8B41-8CD9-C1DD48764B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8D82-6198-554C-9619-F7777EEAB6C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67F84-D6EF-3242-AFC7-D760AD3F66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3CCA7-945F-F34E-A4A0-99523320540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261E2-2D71-9D4E-8297-D770B79BF1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0C788-5C87-6C40-8069-BB631C2FB9B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EB039-846D-1047-BC4A-54B7A2A17D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2018-03-20T14:16:03Z</dcterms:modified>
</cp:coreProperties>
</file>