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685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527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202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1902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3944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4232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9610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6372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12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8691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2018-03-20T14:15:25Z</dcterms:modified>
</cp:coreProperties>
</file>