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sldIdLst>
    <p:sldId id="256"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CA512F-2333-492C-9C0C-1F170DD39E8E}" v="520" dt="2024-04-09T19:35:39.537"/>
    <p1510:client id="{8372713F-5768-450E-8593-4425707B2E0D}" v="591" dt="2024-04-08T16:36:56.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fred Beutel" userId="S::manfred.beutel@andrena.de::b0e2bbe8-4830-4aef-9228-99d2b203e313" providerId="AD" clId="Web-{8372713F-5768-450E-8593-4425707B2E0D}"/>
    <pc:docChg chg="addSld delSld modSld">
      <pc:chgData name="Manfred Beutel" userId="S::manfred.beutel@andrena.de::b0e2bbe8-4830-4aef-9228-99d2b203e313" providerId="AD" clId="Web-{8372713F-5768-450E-8593-4425707B2E0D}" dt="2024-04-08T16:36:56.929" v="948"/>
      <pc:docMkLst>
        <pc:docMk/>
      </pc:docMkLst>
      <pc:sldChg chg="addSp delSp modSp mod setBg">
        <pc:chgData name="Manfred Beutel" userId="S::manfred.beutel@andrena.de::b0e2bbe8-4830-4aef-9228-99d2b203e313" providerId="AD" clId="Web-{8372713F-5768-450E-8593-4425707B2E0D}" dt="2024-04-08T16:14:40.406" v="81"/>
        <pc:sldMkLst>
          <pc:docMk/>
          <pc:sldMk cId="109857222" sldId="256"/>
        </pc:sldMkLst>
        <pc:spChg chg="mod">
          <ac:chgData name="Manfred Beutel" userId="S::manfred.beutel@andrena.de::b0e2bbe8-4830-4aef-9228-99d2b203e313" providerId="AD" clId="Web-{8372713F-5768-450E-8593-4425707B2E0D}" dt="2024-04-08T16:14:40.406" v="81"/>
          <ac:spMkLst>
            <pc:docMk/>
            <pc:sldMk cId="109857222" sldId="256"/>
            <ac:spMk id="2" creationId="{00000000-0000-0000-0000-000000000000}"/>
          </ac:spMkLst>
        </pc:spChg>
        <pc:spChg chg="del">
          <ac:chgData name="Manfred Beutel" userId="S::manfred.beutel@andrena.de::b0e2bbe8-4830-4aef-9228-99d2b203e313" providerId="AD" clId="Web-{8372713F-5768-450E-8593-4425707B2E0D}" dt="2024-04-08T16:10:37.357" v="4"/>
          <ac:spMkLst>
            <pc:docMk/>
            <pc:sldMk cId="109857222" sldId="256"/>
            <ac:spMk id="3" creationId="{00000000-0000-0000-0000-000000000000}"/>
          </ac:spMkLst>
        </pc:spChg>
        <pc:spChg chg="add">
          <ac:chgData name="Manfred Beutel" userId="S::manfred.beutel@andrena.de::b0e2bbe8-4830-4aef-9228-99d2b203e313" providerId="AD" clId="Web-{8372713F-5768-450E-8593-4425707B2E0D}" dt="2024-04-08T16:14:40.406" v="81"/>
          <ac:spMkLst>
            <pc:docMk/>
            <pc:sldMk cId="109857222" sldId="256"/>
            <ac:spMk id="7" creationId="{943CAA20-3569-4189-9E48-239A229A86CA}"/>
          </ac:spMkLst>
        </pc:spChg>
        <pc:spChg chg="add">
          <ac:chgData name="Manfred Beutel" userId="S::manfred.beutel@andrena.de::b0e2bbe8-4830-4aef-9228-99d2b203e313" providerId="AD" clId="Web-{8372713F-5768-450E-8593-4425707B2E0D}" dt="2024-04-08T16:14:40.406" v="81"/>
          <ac:spMkLst>
            <pc:docMk/>
            <pc:sldMk cId="109857222" sldId="256"/>
            <ac:spMk id="9" creationId="{DA542B6D-E775-4832-91DC-2D20F857813A}"/>
          </ac:spMkLst>
        </pc:spChg>
      </pc:sldChg>
      <pc:sldChg chg="addSp delSp modSp new mod setBg modNotes">
        <pc:chgData name="Manfred Beutel" userId="S::manfred.beutel@andrena.de::b0e2bbe8-4830-4aef-9228-99d2b203e313" providerId="AD" clId="Web-{8372713F-5768-450E-8593-4425707B2E0D}" dt="2024-04-08T16:20:30.111" v="227" actId="20577"/>
        <pc:sldMkLst>
          <pc:docMk/>
          <pc:sldMk cId="4209130618" sldId="257"/>
        </pc:sldMkLst>
        <pc:spChg chg="mod">
          <ac:chgData name="Manfred Beutel" userId="S::manfred.beutel@andrena.de::b0e2bbe8-4830-4aef-9228-99d2b203e313" providerId="AD" clId="Web-{8372713F-5768-450E-8593-4425707B2E0D}" dt="2024-04-08T16:14:08.249" v="76"/>
          <ac:spMkLst>
            <pc:docMk/>
            <pc:sldMk cId="4209130618" sldId="257"/>
            <ac:spMk id="2" creationId="{6CCA1832-BCF2-E263-A95F-8B54B4DB93E5}"/>
          </ac:spMkLst>
        </pc:spChg>
        <pc:spChg chg="mod">
          <ac:chgData name="Manfred Beutel" userId="S::manfred.beutel@andrena.de::b0e2bbe8-4830-4aef-9228-99d2b203e313" providerId="AD" clId="Web-{8372713F-5768-450E-8593-4425707B2E0D}" dt="2024-04-08T16:20:30.111" v="227" actId="20577"/>
          <ac:spMkLst>
            <pc:docMk/>
            <pc:sldMk cId="4209130618" sldId="257"/>
            <ac:spMk id="3" creationId="{DC772FEC-1DC0-B2F2-3A9E-F4EEF4D46270}"/>
          </ac:spMkLst>
        </pc:spChg>
        <pc:spChg chg="add del">
          <ac:chgData name="Manfred Beutel" userId="S::manfred.beutel@andrena.de::b0e2bbe8-4830-4aef-9228-99d2b203e313" providerId="AD" clId="Web-{8372713F-5768-450E-8593-4425707B2E0D}" dt="2024-04-08T16:14:04.765" v="73"/>
          <ac:spMkLst>
            <pc:docMk/>
            <pc:sldMk cId="4209130618" sldId="257"/>
            <ac:spMk id="9" creationId="{D7A453D2-15D8-4403-815F-291FA16340D9}"/>
          </ac:spMkLst>
        </pc:spChg>
        <pc:spChg chg="add del">
          <ac:chgData name="Manfred Beutel" userId="S::manfred.beutel@andrena.de::b0e2bbe8-4830-4aef-9228-99d2b203e313" providerId="AD" clId="Web-{8372713F-5768-450E-8593-4425707B2E0D}" dt="2024-04-08T16:14:04.765" v="73"/>
          <ac:spMkLst>
            <pc:docMk/>
            <pc:sldMk cId="4209130618" sldId="257"/>
            <ac:spMk id="11" creationId="{8161EA6B-09CA-445B-AB0D-8DF76FA92DEF}"/>
          </ac:spMkLst>
        </pc:spChg>
        <pc:spChg chg="add del">
          <ac:chgData name="Manfred Beutel" userId="S::manfred.beutel@andrena.de::b0e2bbe8-4830-4aef-9228-99d2b203e313" providerId="AD" clId="Web-{8372713F-5768-450E-8593-4425707B2E0D}" dt="2024-04-08T16:14:08.234" v="75"/>
          <ac:spMkLst>
            <pc:docMk/>
            <pc:sldMk cId="4209130618" sldId="257"/>
            <ac:spMk id="15" creationId="{E6995CE5-F890-4ABA-82A2-26507CE8D2A3}"/>
          </ac:spMkLst>
        </pc:spChg>
        <pc:spChg chg="add del">
          <ac:chgData name="Manfred Beutel" userId="S::manfred.beutel@andrena.de::b0e2bbe8-4830-4aef-9228-99d2b203e313" providerId="AD" clId="Web-{8372713F-5768-450E-8593-4425707B2E0D}" dt="2024-04-08T16:14:04.765" v="73"/>
          <ac:spMkLst>
            <pc:docMk/>
            <pc:sldMk cId="4209130618" sldId="257"/>
            <ac:spMk id="21" creationId="{B8114C98-A349-4111-A123-E8EAB86ABE30}"/>
          </ac:spMkLst>
        </pc:spChg>
        <pc:spChg chg="add del">
          <ac:chgData name="Manfred Beutel" userId="S::manfred.beutel@andrena.de::b0e2bbe8-4830-4aef-9228-99d2b203e313" providerId="AD" clId="Web-{8372713F-5768-450E-8593-4425707B2E0D}" dt="2024-04-08T16:14:04.765" v="73"/>
          <ac:spMkLst>
            <pc:docMk/>
            <pc:sldMk cId="4209130618" sldId="257"/>
            <ac:spMk id="35" creationId="{E2D3D3F2-ABBB-4453-B1C5-1BEBF7E4DD56}"/>
          </ac:spMkLst>
        </pc:spChg>
        <pc:spChg chg="add del">
          <ac:chgData name="Manfred Beutel" userId="S::manfred.beutel@andrena.de::b0e2bbe8-4830-4aef-9228-99d2b203e313" providerId="AD" clId="Web-{8372713F-5768-450E-8593-4425707B2E0D}" dt="2024-04-08T16:14:08.234" v="75"/>
          <ac:spMkLst>
            <pc:docMk/>
            <pc:sldMk cId="4209130618" sldId="257"/>
            <ac:spMk id="43" creationId="{058A14AF-9FB5-4CC7-BA35-E8E85D3EDF0E}"/>
          </ac:spMkLst>
        </pc:spChg>
        <pc:spChg chg="add del">
          <ac:chgData name="Manfred Beutel" userId="S::manfred.beutel@andrena.de::b0e2bbe8-4830-4aef-9228-99d2b203e313" providerId="AD" clId="Web-{8372713F-5768-450E-8593-4425707B2E0D}" dt="2024-04-08T16:14:08.234" v="75"/>
          <ac:spMkLst>
            <pc:docMk/>
            <pc:sldMk cId="4209130618" sldId="257"/>
            <ac:spMk id="44" creationId="{3A9A4357-BD1D-4622-A4FE-766E6AB8DE84}"/>
          </ac:spMkLst>
        </pc:spChg>
        <pc:spChg chg="add del">
          <ac:chgData name="Manfred Beutel" userId="S::manfred.beutel@andrena.de::b0e2bbe8-4830-4aef-9228-99d2b203e313" providerId="AD" clId="Web-{8372713F-5768-450E-8593-4425707B2E0D}" dt="2024-04-08T16:14:08.234" v="75"/>
          <ac:spMkLst>
            <pc:docMk/>
            <pc:sldMk cId="4209130618" sldId="257"/>
            <ac:spMk id="45" creationId="{E659831F-0D9A-4C63-9EBB-8435B85A440F}"/>
          </ac:spMkLst>
        </pc:spChg>
        <pc:spChg chg="add del">
          <ac:chgData name="Manfred Beutel" userId="S::manfred.beutel@andrena.de::b0e2bbe8-4830-4aef-9228-99d2b203e313" providerId="AD" clId="Web-{8372713F-5768-450E-8593-4425707B2E0D}" dt="2024-04-08T16:15:44.281" v="85"/>
          <ac:spMkLst>
            <pc:docMk/>
            <pc:sldMk cId="4209130618" sldId="257"/>
            <ac:spMk id="47" creationId="{32AEEBC8-9D30-42EF-95F2-386C2653FBF0}"/>
          </ac:spMkLst>
        </pc:spChg>
        <pc:spChg chg="add del">
          <ac:chgData name="Manfred Beutel" userId="S::manfred.beutel@andrena.de::b0e2bbe8-4830-4aef-9228-99d2b203e313" providerId="AD" clId="Web-{8372713F-5768-450E-8593-4425707B2E0D}" dt="2024-04-08T16:15:44.281" v="85"/>
          <ac:spMkLst>
            <pc:docMk/>
            <pc:sldMk cId="4209130618" sldId="257"/>
            <ac:spMk id="48" creationId="{2E92FA66-67D7-4CB4-94D3-E643A9AD4757}"/>
          </ac:spMkLst>
        </pc:spChg>
        <pc:spChg chg="add">
          <ac:chgData name="Manfred Beutel" userId="S::manfred.beutel@andrena.de::b0e2bbe8-4830-4aef-9228-99d2b203e313" providerId="AD" clId="Web-{8372713F-5768-450E-8593-4425707B2E0D}" dt="2024-04-08T16:15:44.281" v="85"/>
          <ac:spMkLst>
            <pc:docMk/>
            <pc:sldMk cId="4209130618" sldId="257"/>
            <ac:spMk id="53" creationId="{32AEEBC8-9D30-42EF-95F2-386C2653FBF0}"/>
          </ac:spMkLst>
        </pc:spChg>
        <pc:spChg chg="add">
          <ac:chgData name="Manfred Beutel" userId="S::manfred.beutel@andrena.de::b0e2bbe8-4830-4aef-9228-99d2b203e313" providerId="AD" clId="Web-{8372713F-5768-450E-8593-4425707B2E0D}" dt="2024-04-08T16:15:44.281" v="85"/>
          <ac:spMkLst>
            <pc:docMk/>
            <pc:sldMk cId="4209130618" sldId="257"/>
            <ac:spMk id="55" creationId="{2E92FA66-67D7-4CB4-94D3-E643A9AD4757}"/>
          </ac:spMkLst>
        </pc:spChg>
        <pc:grpChg chg="add del">
          <ac:chgData name="Manfred Beutel" userId="S::manfred.beutel@andrena.de::b0e2bbe8-4830-4aef-9228-99d2b203e313" providerId="AD" clId="Web-{8372713F-5768-450E-8593-4425707B2E0D}" dt="2024-04-08T16:14:04.765" v="73"/>
          <ac:grpSpMkLst>
            <pc:docMk/>
            <pc:sldMk cId="4209130618" sldId="257"/>
            <ac:grpSpMk id="13" creationId="{1EA1DAFF-CECA-492F-BFA1-22C64956B8D9}"/>
          </ac:grpSpMkLst>
        </pc:grpChg>
        <pc:grpChg chg="add del">
          <ac:chgData name="Manfred Beutel" userId="S::manfred.beutel@andrena.de::b0e2bbe8-4830-4aef-9228-99d2b203e313" providerId="AD" clId="Web-{8372713F-5768-450E-8593-4425707B2E0D}" dt="2024-04-08T16:14:04.765" v="73"/>
          <ac:grpSpMkLst>
            <pc:docMk/>
            <pc:sldMk cId="4209130618" sldId="257"/>
            <ac:grpSpMk id="23" creationId="{670FB431-AE18-414D-92F4-1D12D1991152}"/>
          </ac:grpSpMkLst>
        </pc:grpChg>
        <pc:grpChg chg="add del">
          <ac:chgData name="Manfred Beutel" userId="S::manfred.beutel@andrena.de::b0e2bbe8-4830-4aef-9228-99d2b203e313" providerId="AD" clId="Web-{8372713F-5768-450E-8593-4425707B2E0D}" dt="2024-04-08T16:14:04.765" v="73"/>
          <ac:grpSpMkLst>
            <pc:docMk/>
            <pc:sldMk cId="4209130618" sldId="257"/>
            <ac:grpSpMk id="29" creationId="{AF19A774-30A5-488B-9BAF-629C6440294E}"/>
          </ac:grpSpMkLst>
        </pc:grpChg>
        <pc:grpChg chg="add del">
          <ac:chgData name="Manfred Beutel" userId="S::manfred.beutel@andrena.de::b0e2bbe8-4830-4aef-9228-99d2b203e313" providerId="AD" clId="Web-{8372713F-5768-450E-8593-4425707B2E0D}" dt="2024-04-08T16:14:04.765" v="73"/>
          <ac:grpSpMkLst>
            <pc:docMk/>
            <pc:sldMk cId="4209130618" sldId="257"/>
            <ac:grpSpMk id="37" creationId="{8214E4A5-A0D2-42C4-8D14-D2A7E495F041}"/>
          </ac:grpSpMkLst>
        </pc:grpChg>
        <pc:picChg chg="add del mod ord">
          <ac:chgData name="Manfred Beutel" userId="S::manfred.beutel@andrena.de::b0e2bbe8-4830-4aef-9228-99d2b203e313" providerId="AD" clId="Web-{8372713F-5768-450E-8593-4425707B2E0D}" dt="2024-04-08T16:15:35" v="82"/>
          <ac:picMkLst>
            <pc:docMk/>
            <pc:sldMk cId="4209130618" sldId="257"/>
            <ac:picMk id="4" creationId="{B42FF6C3-9527-D262-891C-3E6E1EB13036}"/>
          </ac:picMkLst>
        </pc:picChg>
        <pc:picChg chg="add mod">
          <ac:chgData name="Manfred Beutel" userId="S::manfred.beutel@andrena.de::b0e2bbe8-4830-4aef-9228-99d2b203e313" providerId="AD" clId="Web-{8372713F-5768-450E-8593-4425707B2E0D}" dt="2024-04-08T16:15:44.281" v="85"/>
          <ac:picMkLst>
            <pc:docMk/>
            <pc:sldMk cId="4209130618" sldId="257"/>
            <ac:picMk id="5" creationId="{BA785399-EE20-423E-2DF3-1295EC5C1840}"/>
          </ac:picMkLst>
        </pc:picChg>
      </pc:sldChg>
      <pc:sldChg chg="addSp delSp modSp add del replId modNotes">
        <pc:chgData name="Manfred Beutel" userId="S::manfred.beutel@andrena.de::b0e2bbe8-4830-4aef-9228-99d2b203e313" providerId="AD" clId="Web-{8372713F-5768-450E-8593-4425707B2E0D}" dt="2024-04-08T16:36:56.929" v="948"/>
        <pc:sldMkLst>
          <pc:docMk/>
          <pc:sldMk cId="3729007935" sldId="258"/>
        </pc:sldMkLst>
        <pc:spChg chg="mod">
          <ac:chgData name="Manfred Beutel" userId="S::manfred.beutel@andrena.de::b0e2bbe8-4830-4aef-9228-99d2b203e313" providerId="AD" clId="Web-{8372713F-5768-450E-8593-4425707B2E0D}" dt="2024-04-08T16:22:00.408" v="257"/>
          <ac:spMkLst>
            <pc:docMk/>
            <pc:sldMk cId="3729007935" sldId="258"/>
            <ac:spMk id="2" creationId="{6CCA1832-BCF2-E263-A95F-8B54B4DB93E5}"/>
          </ac:spMkLst>
        </pc:spChg>
        <pc:spChg chg="mod">
          <ac:chgData name="Manfred Beutel" userId="S::manfred.beutel@andrena.de::b0e2bbe8-4830-4aef-9228-99d2b203e313" providerId="AD" clId="Web-{8372713F-5768-450E-8593-4425707B2E0D}" dt="2024-04-08T16:35:49.663" v="925" actId="1076"/>
          <ac:spMkLst>
            <pc:docMk/>
            <pc:sldMk cId="3729007935" sldId="258"/>
            <ac:spMk id="3" creationId="{DC772FEC-1DC0-B2F2-3A9E-F4EEF4D46270}"/>
          </ac:spMkLst>
        </pc:spChg>
        <pc:spChg chg="add del">
          <ac:chgData name="Manfred Beutel" userId="S::manfred.beutel@andrena.de::b0e2bbe8-4830-4aef-9228-99d2b203e313" providerId="AD" clId="Web-{8372713F-5768-450E-8593-4425707B2E0D}" dt="2024-04-08T16:22:00.408" v="257"/>
          <ac:spMkLst>
            <pc:docMk/>
            <pc:sldMk cId="3729007935" sldId="258"/>
            <ac:spMk id="53" creationId="{32AEEBC8-9D30-42EF-95F2-386C2653FBF0}"/>
          </ac:spMkLst>
        </pc:spChg>
        <pc:spChg chg="add del">
          <ac:chgData name="Manfred Beutel" userId="S::manfred.beutel@andrena.de::b0e2bbe8-4830-4aef-9228-99d2b203e313" providerId="AD" clId="Web-{8372713F-5768-450E-8593-4425707B2E0D}" dt="2024-04-08T16:22:00.408" v="257"/>
          <ac:spMkLst>
            <pc:docMk/>
            <pc:sldMk cId="3729007935" sldId="258"/>
            <ac:spMk id="55" creationId="{2E92FA66-67D7-4CB4-94D3-E643A9AD4757}"/>
          </ac:spMkLst>
        </pc:spChg>
        <pc:spChg chg="add">
          <ac:chgData name="Manfred Beutel" userId="S::manfred.beutel@andrena.de::b0e2bbe8-4830-4aef-9228-99d2b203e313" providerId="AD" clId="Web-{8372713F-5768-450E-8593-4425707B2E0D}" dt="2024-04-08T16:22:00.408" v="257"/>
          <ac:spMkLst>
            <pc:docMk/>
            <pc:sldMk cId="3729007935" sldId="258"/>
            <ac:spMk id="57" creationId="{100EDD19-6802-4EC3-95CE-CFFAB042CFD6}"/>
          </ac:spMkLst>
        </pc:spChg>
        <pc:spChg chg="add">
          <ac:chgData name="Manfred Beutel" userId="S::manfred.beutel@andrena.de::b0e2bbe8-4830-4aef-9228-99d2b203e313" providerId="AD" clId="Web-{8372713F-5768-450E-8593-4425707B2E0D}" dt="2024-04-08T16:22:00.408" v="257"/>
          <ac:spMkLst>
            <pc:docMk/>
            <pc:sldMk cId="3729007935" sldId="258"/>
            <ac:spMk id="58" creationId="{DB17E863-922E-4C26-BD64-E8FD41D28661}"/>
          </ac:spMkLst>
        </pc:spChg>
        <pc:spChg chg="add del">
          <ac:chgData name="Manfred Beutel" userId="S::manfred.beutel@andrena.de::b0e2bbe8-4830-4aef-9228-99d2b203e313" providerId="AD" clId="Web-{8372713F-5768-450E-8593-4425707B2E0D}" dt="2024-04-08T16:21:48.393" v="254"/>
          <ac:spMkLst>
            <pc:docMk/>
            <pc:sldMk cId="3729007935" sldId="258"/>
            <ac:spMk id="60" creationId="{100EDD19-6802-4EC3-95CE-CFFAB042CFD6}"/>
          </ac:spMkLst>
        </pc:spChg>
        <pc:spChg chg="add del">
          <ac:chgData name="Manfred Beutel" userId="S::manfred.beutel@andrena.de::b0e2bbe8-4830-4aef-9228-99d2b203e313" providerId="AD" clId="Web-{8372713F-5768-450E-8593-4425707B2E0D}" dt="2024-04-08T16:21:48.393" v="254"/>
          <ac:spMkLst>
            <pc:docMk/>
            <pc:sldMk cId="3729007935" sldId="258"/>
            <ac:spMk id="62" creationId="{DB17E863-922E-4C26-BD64-E8FD41D28661}"/>
          </ac:spMkLst>
        </pc:spChg>
        <pc:picChg chg="del">
          <ac:chgData name="Manfred Beutel" userId="S::manfred.beutel@andrena.de::b0e2bbe8-4830-4aef-9228-99d2b203e313" providerId="AD" clId="Web-{8372713F-5768-450E-8593-4425707B2E0D}" dt="2024-04-08T16:20:41.486" v="229"/>
          <ac:picMkLst>
            <pc:docMk/>
            <pc:sldMk cId="3729007935" sldId="258"/>
            <ac:picMk id="5" creationId="{BA785399-EE20-423E-2DF3-1295EC5C1840}"/>
          </ac:picMkLst>
        </pc:picChg>
      </pc:sldChg>
      <pc:sldChg chg="modSp add replId modNotes">
        <pc:chgData name="Manfred Beutel" userId="S::manfred.beutel@andrena.de::b0e2bbe8-4830-4aef-9228-99d2b203e313" providerId="AD" clId="Web-{8372713F-5768-450E-8593-4425707B2E0D}" dt="2024-04-08T16:36:56.258" v="947"/>
        <pc:sldMkLst>
          <pc:docMk/>
          <pc:sldMk cId="3299661481" sldId="259"/>
        </pc:sldMkLst>
        <pc:spChg chg="mod">
          <ac:chgData name="Manfred Beutel" userId="S::manfred.beutel@andrena.de::b0e2bbe8-4830-4aef-9228-99d2b203e313" providerId="AD" clId="Web-{8372713F-5768-450E-8593-4425707B2E0D}" dt="2024-04-08T16:36:06.554" v="928" actId="20577"/>
          <ac:spMkLst>
            <pc:docMk/>
            <pc:sldMk cId="3299661481" sldId="259"/>
            <ac:spMk id="2" creationId="{6CCA1832-BCF2-E263-A95F-8B54B4DB93E5}"/>
          </ac:spMkLst>
        </pc:spChg>
        <pc:spChg chg="mod">
          <ac:chgData name="Manfred Beutel" userId="S::manfred.beutel@andrena.de::b0e2bbe8-4830-4aef-9228-99d2b203e313" providerId="AD" clId="Web-{8372713F-5768-450E-8593-4425707B2E0D}" dt="2024-04-08T16:36:51.633" v="944" actId="20577"/>
          <ac:spMkLst>
            <pc:docMk/>
            <pc:sldMk cId="3299661481" sldId="259"/>
            <ac:spMk id="3" creationId="{DC772FEC-1DC0-B2F2-3A9E-F4EEF4D46270}"/>
          </ac:spMkLst>
        </pc:spChg>
      </pc:sldChg>
      <pc:sldChg chg="add replId">
        <pc:chgData name="Manfred Beutel" userId="S::manfred.beutel@andrena.de::b0e2bbe8-4830-4aef-9228-99d2b203e313" providerId="AD" clId="Web-{8372713F-5768-450E-8593-4425707B2E0D}" dt="2024-04-08T16:35:59.070" v="926"/>
        <pc:sldMkLst>
          <pc:docMk/>
          <pc:sldMk cId="51309743" sldId="260"/>
        </pc:sldMkLst>
      </pc:sldChg>
    </pc:docChg>
  </pc:docChgLst>
  <pc:docChgLst>
    <pc:chgData name="Manfred Beutel" userId="S::manfred.beutel@andrena.de::b0e2bbe8-4830-4aef-9228-99d2b203e313" providerId="AD" clId="Web-{10CA512F-2333-492C-9C0C-1F170DD39E8E}"/>
    <pc:docChg chg="delSld modSld">
      <pc:chgData name="Manfred Beutel" userId="S::manfred.beutel@andrena.de::b0e2bbe8-4830-4aef-9228-99d2b203e313" providerId="AD" clId="Web-{10CA512F-2333-492C-9C0C-1F170DD39E8E}" dt="2024-04-09T19:35:39.177" v="978" actId="20577"/>
      <pc:docMkLst>
        <pc:docMk/>
      </pc:docMkLst>
      <pc:sldChg chg="modSp">
        <pc:chgData name="Manfred Beutel" userId="S::manfred.beutel@andrena.de::b0e2bbe8-4830-4aef-9228-99d2b203e313" providerId="AD" clId="Web-{10CA512F-2333-492C-9C0C-1F170DD39E8E}" dt="2024-04-09T19:35:09.677" v="970" actId="20577"/>
        <pc:sldMkLst>
          <pc:docMk/>
          <pc:sldMk cId="109857222" sldId="256"/>
        </pc:sldMkLst>
        <pc:spChg chg="mod">
          <ac:chgData name="Manfred Beutel" userId="S::manfred.beutel@andrena.de::b0e2bbe8-4830-4aef-9228-99d2b203e313" providerId="AD" clId="Web-{10CA512F-2333-492C-9C0C-1F170DD39E8E}" dt="2024-04-09T19:35:09.677" v="970" actId="20577"/>
          <ac:spMkLst>
            <pc:docMk/>
            <pc:sldMk cId="109857222" sldId="256"/>
            <ac:spMk id="2" creationId="{00000000-0000-0000-0000-000000000000}"/>
          </ac:spMkLst>
        </pc:spChg>
      </pc:sldChg>
      <pc:sldChg chg="del">
        <pc:chgData name="Manfred Beutel" userId="S::manfred.beutel@andrena.de::b0e2bbe8-4830-4aef-9228-99d2b203e313" providerId="AD" clId="Web-{10CA512F-2333-492C-9C0C-1F170DD39E8E}" dt="2024-04-09T19:11:30.683" v="11"/>
        <pc:sldMkLst>
          <pc:docMk/>
          <pc:sldMk cId="4209130618" sldId="257"/>
        </pc:sldMkLst>
      </pc:sldChg>
      <pc:sldChg chg="modSp modNotes">
        <pc:chgData name="Manfred Beutel" userId="S::manfred.beutel@andrena.de::b0e2bbe8-4830-4aef-9228-99d2b203e313" providerId="AD" clId="Web-{10CA512F-2333-492C-9C0C-1F170DD39E8E}" dt="2024-04-09T19:34:55.255" v="968" actId="20577"/>
        <pc:sldMkLst>
          <pc:docMk/>
          <pc:sldMk cId="3299661481" sldId="259"/>
        </pc:sldMkLst>
        <pc:spChg chg="mod">
          <ac:chgData name="Manfred Beutel" userId="S::manfred.beutel@andrena.de::b0e2bbe8-4830-4aef-9228-99d2b203e313" providerId="AD" clId="Web-{10CA512F-2333-492C-9C0C-1F170DD39E8E}" dt="2024-04-09T19:34:55.255" v="968" actId="20577"/>
          <ac:spMkLst>
            <pc:docMk/>
            <pc:sldMk cId="3299661481" sldId="259"/>
            <ac:spMk id="2" creationId="{6CCA1832-BCF2-E263-A95F-8B54B4DB93E5}"/>
          </ac:spMkLst>
        </pc:spChg>
        <pc:spChg chg="mod">
          <ac:chgData name="Manfred Beutel" userId="S::manfred.beutel@andrena.de::b0e2bbe8-4830-4aef-9228-99d2b203e313" providerId="AD" clId="Web-{10CA512F-2333-492C-9C0C-1F170DD39E8E}" dt="2024-04-09T19:34:48.240" v="967" actId="20577"/>
          <ac:spMkLst>
            <pc:docMk/>
            <pc:sldMk cId="3299661481" sldId="259"/>
            <ac:spMk id="3" creationId="{DC772FEC-1DC0-B2F2-3A9E-F4EEF4D46270}"/>
          </ac:spMkLst>
        </pc:spChg>
      </pc:sldChg>
      <pc:sldChg chg="modSp modNotes">
        <pc:chgData name="Manfred Beutel" userId="S::manfred.beutel@andrena.de::b0e2bbe8-4830-4aef-9228-99d2b203e313" providerId="AD" clId="Web-{10CA512F-2333-492C-9C0C-1F170DD39E8E}" dt="2024-04-09T19:35:39.177" v="978" actId="20577"/>
        <pc:sldMkLst>
          <pc:docMk/>
          <pc:sldMk cId="51309743" sldId="260"/>
        </pc:sldMkLst>
        <pc:spChg chg="mod">
          <ac:chgData name="Manfred Beutel" userId="S::manfred.beutel@andrena.de::b0e2bbe8-4830-4aef-9228-99d2b203e313" providerId="AD" clId="Web-{10CA512F-2333-492C-9C0C-1F170DD39E8E}" dt="2024-04-09T19:35:01.099" v="969" actId="20577"/>
          <ac:spMkLst>
            <pc:docMk/>
            <pc:sldMk cId="51309743" sldId="260"/>
            <ac:spMk id="2" creationId="{6CCA1832-BCF2-E263-A95F-8B54B4DB93E5}"/>
          </ac:spMkLst>
        </pc:spChg>
        <pc:spChg chg="mod">
          <ac:chgData name="Manfred Beutel" userId="S::manfred.beutel@andrena.de::b0e2bbe8-4830-4aef-9228-99d2b203e313" providerId="AD" clId="Web-{10CA512F-2333-492C-9C0C-1F170DD39E8E}" dt="2024-04-09T19:35:39.177" v="978" actId="20577"/>
          <ac:spMkLst>
            <pc:docMk/>
            <pc:sldMk cId="51309743" sldId="260"/>
            <ac:spMk id="3" creationId="{DC772FEC-1DC0-B2F2-3A9E-F4EEF4D462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3AD36-28F3-4FDB-8DB9-0E56D48BEEB0}" type="datetimeFigureOut">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C0F44-F5BD-4D36-AE84-9F5137FE41E5}" type="slidenum">
              <a:t>‹#›</a:t>
            </a:fld>
            <a:endParaRPr lang="en-US"/>
          </a:p>
        </p:txBody>
      </p:sp>
    </p:spTree>
    <p:extLst>
      <p:ext uri="{BB962C8B-B14F-4D97-AF65-F5344CB8AC3E}">
        <p14:creationId xmlns:p14="http://schemas.microsoft.com/office/powerpoint/2010/main" val="247013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Crate: </a:t>
            </a:r>
            <a:r>
              <a:rPr lang="en-US" err="1">
                <a:ea typeface="Calibri"/>
                <a:cs typeface="Calibri"/>
              </a:rPr>
              <a:t>Smalles</a:t>
            </a:r>
            <a:r>
              <a:rPr lang="en-US" dirty="0">
                <a:ea typeface="Calibri"/>
                <a:cs typeface="Calibri"/>
              </a:rPr>
              <a:t> amount of code Rust compiler considers at a time. Running </a:t>
            </a:r>
            <a:r>
              <a:rPr lang="en-US" err="1">
                <a:ea typeface="Calibri"/>
                <a:cs typeface="Calibri"/>
              </a:rPr>
              <a:t>rustc</a:t>
            </a:r>
            <a:r>
              <a:rPr lang="en-US" dirty="0">
                <a:ea typeface="Calibri"/>
                <a:cs typeface="Calibri"/>
              </a:rPr>
              <a:t> &lt;single-file&gt;, this file is a crate.</a:t>
            </a:r>
          </a:p>
          <a:p>
            <a:r>
              <a:rPr lang="en-US" dirty="0">
                <a:ea typeface="Calibri"/>
                <a:cs typeface="Calibri"/>
              </a:rPr>
              <a:t>Binary crate compiles to executable and must contain </a:t>
            </a:r>
            <a:r>
              <a:rPr lang="en-US" err="1">
                <a:ea typeface="Calibri"/>
                <a:cs typeface="Calibri"/>
              </a:rPr>
              <a:t>src</a:t>
            </a:r>
            <a:r>
              <a:rPr lang="en-US" dirty="0">
                <a:ea typeface="Calibri"/>
                <a:cs typeface="Calibri"/>
              </a:rPr>
              <a:t>/main.rs. Library crates do not compile to executable.</a:t>
            </a:r>
          </a:p>
          <a:p>
            <a:endParaRPr lang="en-US" dirty="0">
              <a:ea typeface="Calibri"/>
              <a:cs typeface="Calibri"/>
            </a:endParaRPr>
          </a:p>
          <a:p>
            <a:endParaRPr lang="en-US" dirty="0">
              <a:ea typeface="Calibri"/>
              <a:cs typeface="Calibri"/>
            </a:endParaRPr>
          </a:p>
          <a:p>
            <a:r>
              <a:rPr lang="en-US" dirty="0">
                <a:ea typeface="Calibri"/>
                <a:cs typeface="Calibri"/>
              </a:rPr>
              <a:t>Package: Bundle of one or mor crates that provides set of functionality. Package contains </a:t>
            </a:r>
            <a:r>
              <a:rPr lang="en-US" err="1">
                <a:ea typeface="Calibri"/>
                <a:cs typeface="Calibri"/>
              </a:rPr>
              <a:t>Cargo.toml</a:t>
            </a:r>
            <a:r>
              <a:rPr lang="en-US" dirty="0">
                <a:ea typeface="Calibri"/>
                <a:cs typeface="Calibri"/>
              </a:rPr>
              <a:t> file that describes how to build those crates. Cargo is actually a package that contains the binary crate for the command-line tool. A package can contain as many binary crates, but only one library crate.</a:t>
            </a:r>
          </a:p>
          <a:p>
            <a:endParaRPr lang="en-US" dirty="0">
              <a:cs typeface="Calibri"/>
            </a:endParaRPr>
          </a:p>
          <a:p>
            <a:r>
              <a:rPr lang="en-US" dirty="0">
                <a:cs typeface="Calibri"/>
              </a:rPr>
              <a:t>Modules: Also allow to control privacy of items. Code within a module is private by default. To make public declare it with pub mod.</a:t>
            </a:r>
          </a:p>
          <a:p>
            <a:r>
              <a:rPr lang="en-US" dirty="0">
                <a:cs typeface="Calibri"/>
              </a:rPr>
              <a:t>Use the use keyword to create shortcuts to items to reduce repetition of long paths</a:t>
            </a:r>
          </a:p>
          <a:p>
            <a:r>
              <a:rPr lang="en-US" dirty="0"/>
              <a:t>Instead of crate::garden::vegetables::Asparagus create shortcut with use crate::garden::vegetables::Asparagus</a:t>
            </a:r>
            <a:endParaRPr lang="en-US">
              <a:cs typeface="Calibri" panose="020F0502020204030204"/>
            </a:endParaRPr>
          </a:p>
          <a:p>
            <a:endParaRPr lang="en-US" dirty="0">
              <a:cs typeface="Calibri"/>
            </a:endParaRPr>
          </a:p>
          <a:p>
            <a:r>
              <a:rPr lang="en-US" dirty="0">
                <a:cs typeface="Calibri"/>
              </a:rPr>
              <a:t>Paths: Absolute path begins with the crate name and for code from the current crate, it starts with the literal 'crate'. Paths followed by one or more identifiers separated by double colons (::).</a:t>
            </a:r>
          </a:p>
        </p:txBody>
      </p:sp>
      <p:sp>
        <p:nvSpPr>
          <p:cNvPr id="4" name="Slide Number Placeholder 3"/>
          <p:cNvSpPr>
            <a:spLocks noGrp="1"/>
          </p:cNvSpPr>
          <p:nvPr>
            <p:ph type="sldNum" sz="quarter" idx="5"/>
          </p:nvPr>
        </p:nvSpPr>
        <p:spPr/>
        <p:txBody>
          <a:bodyPr/>
          <a:lstStyle/>
          <a:p>
            <a:fld id="{BD2C0F44-F5BD-4D36-AE84-9F5137FE41E5}" type="slidenum">
              <a:t>3</a:t>
            </a:fld>
            <a:endParaRPr lang="en-US"/>
          </a:p>
        </p:txBody>
      </p:sp>
    </p:spTree>
    <p:extLst>
      <p:ext uri="{BB962C8B-B14F-4D97-AF65-F5344CB8AC3E}">
        <p14:creationId xmlns:p14="http://schemas.microsoft.com/office/powerpoint/2010/main" val="115875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Declare a module</a:t>
            </a:r>
            <a:endParaRPr lang="en-US" dirty="0"/>
          </a:p>
        </p:txBody>
      </p:sp>
      <p:sp>
        <p:nvSpPr>
          <p:cNvPr id="4" name="Slide Number Placeholder 3"/>
          <p:cNvSpPr>
            <a:spLocks noGrp="1"/>
          </p:cNvSpPr>
          <p:nvPr>
            <p:ph type="sldNum" sz="quarter" idx="5"/>
          </p:nvPr>
        </p:nvSpPr>
        <p:spPr/>
        <p:txBody>
          <a:bodyPr/>
          <a:lstStyle/>
          <a:p>
            <a:fld id="{BD2C0F44-F5BD-4D36-AE84-9F5137FE41E5}" type="slidenum">
              <a:t>4</a:t>
            </a:fld>
            <a:endParaRPr lang="en-US"/>
          </a:p>
        </p:txBody>
      </p:sp>
    </p:spTree>
    <p:extLst>
      <p:ext uri="{BB962C8B-B14F-4D97-AF65-F5344CB8AC3E}">
        <p14:creationId xmlns:p14="http://schemas.microsoft.com/office/powerpoint/2010/main" val="355283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451381"/>
            <a:ext cx="10512552" cy="4066540"/>
          </a:xfrm>
        </p:spPr>
        <p:txBody>
          <a:bodyPr anchor="b">
            <a:normAutofit/>
          </a:bodyPr>
          <a:lstStyle/>
          <a:p>
            <a:pPr algn="l"/>
            <a:r>
              <a:rPr lang="en-US" sz="6600" dirty="0">
                <a:latin typeface="Calibri"/>
                <a:cs typeface="Calibri"/>
              </a:rPr>
              <a:t>Module System -</a:t>
            </a:r>
            <a:br>
              <a:rPr lang="en-US" sz="6600" dirty="0">
                <a:latin typeface="Calibri"/>
              </a:rPr>
            </a:br>
            <a:r>
              <a:rPr lang="en-US" sz="6600" dirty="0">
                <a:latin typeface="Calibri"/>
                <a:cs typeface="Calibri"/>
              </a:rPr>
              <a:t>Crates and Modules</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A1832-BCF2-E263-A95F-8B54B4DB93E5}"/>
              </a:ext>
            </a:extLst>
          </p:cNvPr>
          <p:cNvSpPr>
            <a:spLocks noGrp="1"/>
          </p:cNvSpPr>
          <p:nvPr>
            <p:ph type="title"/>
          </p:nvPr>
        </p:nvSpPr>
        <p:spPr>
          <a:xfrm>
            <a:off x="838200" y="365125"/>
            <a:ext cx="10515600" cy="1325563"/>
          </a:xfrm>
        </p:spPr>
        <p:txBody>
          <a:bodyPr>
            <a:normAutofit/>
          </a:bodyPr>
          <a:lstStyle/>
          <a:p>
            <a:r>
              <a:rPr lang="en-US" sz="5400" dirty="0">
                <a:latin typeface="Calibri"/>
                <a:cs typeface="Calibri"/>
              </a:rPr>
              <a:t>How to organize Code</a:t>
            </a:r>
            <a:r>
              <a:rPr lang="en-US" dirty="0">
                <a:latin typeface="Calibri"/>
                <a:cs typeface="Calibri"/>
              </a:rPr>
              <a:t> </a:t>
            </a:r>
            <a:r>
              <a:rPr lang="en-US" sz="5400" dirty="0">
                <a:latin typeface="Calibri"/>
                <a:cs typeface="Calibri"/>
              </a:rPr>
              <a:t> </a:t>
            </a:r>
          </a:p>
        </p:txBody>
      </p:sp>
      <p:sp>
        <p:nvSpPr>
          <p:cNvPr id="5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772FEC-1DC0-B2F2-3A9E-F4EEF4D46270}"/>
              </a:ext>
            </a:extLst>
          </p:cNvPr>
          <p:cNvSpPr>
            <a:spLocks noGrp="1"/>
          </p:cNvSpPr>
          <p:nvPr>
            <p:ph idx="1"/>
          </p:nvPr>
        </p:nvSpPr>
        <p:spPr>
          <a:xfrm>
            <a:off x="672548" y="1489520"/>
            <a:ext cx="11178208" cy="4251960"/>
          </a:xfrm>
        </p:spPr>
        <p:txBody>
          <a:bodyPr vert="horz" lIns="91440" tIns="45720" rIns="91440" bIns="45720" rtlCol="0" anchor="t">
            <a:noAutofit/>
          </a:bodyPr>
          <a:lstStyle/>
          <a:p>
            <a:endParaRPr lang="en-US" sz="2000" dirty="0">
              <a:latin typeface="Calibri"/>
              <a:cs typeface="Calibri"/>
            </a:endParaRPr>
          </a:p>
          <a:p>
            <a:r>
              <a:rPr lang="en-US" sz="2200" dirty="0">
                <a:latin typeface="Calibri"/>
                <a:cs typeface="Arial"/>
              </a:rPr>
              <a:t>Crate: Tree of modules producing a library or executable.</a:t>
            </a:r>
          </a:p>
          <a:p>
            <a:r>
              <a:rPr lang="en-US" sz="2200" dirty="0">
                <a:latin typeface="Calibri"/>
                <a:cs typeface="Arial"/>
              </a:rPr>
              <a:t>Crate Root is source file that Rust compiler starts from to make up root module of crate</a:t>
            </a:r>
          </a:p>
          <a:p>
            <a:pPr lvl="1">
              <a:buFont typeface="Courier New" panose="020B0604020202020204" pitchFamily="34" charset="0"/>
              <a:buChar char="o"/>
            </a:pPr>
            <a:r>
              <a:rPr lang="en-US" sz="1800" dirty="0">
                <a:latin typeface="Calibri"/>
                <a:cs typeface="Arial"/>
              </a:rPr>
              <a:t>Binary Crates – Crate Root: src/main.rs</a:t>
            </a:r>
          </a:p>
          <a:p>
            <a:pPr lvl="1">
              <a:buFont typeface="Courier New" panose="020B0604020202020204" pitchFamily="34" charset="0"/>
              <a:buChar char="o"/>
            </a:pPr>
            <a:r>
              <a:rPr lang="en-US" sz="1800" dirty="0">
                <a:latin typeface="Calibri"/>
                <a:cs typeface="Arial"/>
              </a:rPr>
              <a:t>Library Crates – Crate Root: src/lib.rs </a:t>
            </a:r>
            <a:endParaRPr lang="en-US">
              <a:latin typeface="Calibri"/>
              <a:cs typeface="Calibri"/>
            </a:endParaRPr>
          </a:p>
          <a:p>
            <a:endParaRPr lang="en-US" sz="2000" dirty="0">
              <a:latin typeface="Calibri"/>
              <a:cs typeface="Arial"/>
            </a:endParaRPr>
          </a:p>
          <a:p>
            <a:r>
              <a:rPr lang="en-US" sz="2200" dirty="0">
                <a:latin typeface="Calibri"/>
                <a:cs typeface="Arial"/>
              </a:rPr>
              <a:t>Package: A bundle of one or more crates </a:t>
            </a:r>
          </a:p>
          <a:p>
            <a:endParaRPr lang="en-US" sz="2000" dirty="0">
              <a:latin typeface="Calibri"/>
              <a:cs typeface="Calibri"/>
            </a:endParaRPr>
          </a:p>
          <a:p>
            <a:r>
              <a:rPr lang="en-US" sz="2200" dirty="0">
                <a:latin typeface="Calibri"/>
                <a:cs typeface="Arial"/>
              </a:rPr>
              <a:t>Module: Collection of items like functions, structs, traits and </a:t>
            </a:r>
            <a:r>
              <a:rPr lang="en-US" sz="2200" err="1">
                <a:latin typeface="Calibri"/>
                <a:cs typeface="Arial"/>
              </a:rPr>
              <a:t>impl</a:t>
            </a:r>
            <a:r>
              <a:rPr lang="en-US" sz="2200" dirty="0">
                <a:latin typeface="Calibri"/>
                <a:cs typeface="Arial"/>
              </a:rPr>
              <a:t> blocks</a:t>
            </a:r>
          </a:p>
          <a:p>
            <a:pPr lvl="1">
              <a:buFont typeface="Courier New" panose="020B0604020202020204" pitchFamily="34" charset="0"/>
              <a:buChar char="o"/>
            </a:pPr>
            <a:r>
              <a:rPr lang="en-US" sz="1800" dirty="0">
                <a:latin typeface="Calibri"/>
                <a:cs typeface="Arial"/>
              </a:rPr>
              <a:t>The </a:t>
            </a:r>
            <a:r>
              <a:rPr lang="en-US" sz="1800" i="1" dirty="0">
                <a:latin typeface="Calibri"/>
                <a:cs typeface="Arial"/>
              </a:rPr>
              <a:t>use keyword creates shortcuts to items</a:t>
            </a:r>
          </a:p>
          <a:p>
            <a:pPr marL="457200" lvl="1" indent="0">
              <a:buNone/>
            </a:pPr>
            <a:endParaRPr lang="en-US" sz="1800" i="1" dirty="0">
              <a:latin typeface="Calibri"/>
              <a:cs typeface="Arial"/>
            </a:endParaRPr>
          </a:p>
          <a:p>
            <a:r>
              <a:rPr lang="en-US" sz="2200" dirty="0">
                <a:latin typeface="Calibri"/>
                <a:cs typeface="Arial"/>
              </a:rPr>
              <a:t>Paths: A way of naming an item to show Rust where to find an item in a module tree</a:t>
            </a:r>
          </a:p>
          <a:p>
            <a:pPr lvl="1">
              <a:buFont typeface="Courier New" panose="020B0604020202020204" pitchFamily="34" charset="0"/>
              <a:buChar char="o"/>
            </a:pPr>
            <a:r>
              <a:rPr lang="en-US" sz="1800" dirty="0">
                <a:latin typeface="Calibri"/>
                <a:cs typeface="Arial"/>
              </a:rPr>
              <a:t>Absolute path – Full path starting from create root</a:t>
            </a:r>
          </a:p>
          <a:p>
            <a:pPr lvl="1">
              <a:buFont typeface="Courier New" panose="020B0604020202020204" pitchFamily="34" charset="0"/>
              <a:buChar char="o"/>
            </a:pPr>
            <a:r>
              <a:rPr lang="en-US" sz="1800" dirty="0">
                <a:latin typeface="Calibri"/>
                <a:cs typeface="Arial"/>
              </a:rPr>
              <a:t>Relative Path – Starts from current module (self, super)</a:t>
            </a:r>
          </a:p>
          <a:p>
            <a:endParaRPr lang="en-US" sz="2000" dirty="0">
              <a:latin typeface="Calibri"/>
              <a:cs typeface="Arial"/>
            </a:endParaRPr>
          </a:p>
          <a:p>
            <a:endParaRPr lang="en-US" sz="2000" dirty="0">
              <a:latin typeface="Calibri"/>
              <a:cs typeface="Arial"/>
            </a:endParaRPr>
          </a:p>
        </p:txBody>
      </p:sp>
    </p:spTree>
    <p:extLst>
      <p:ext uri="{BB962C8B-B14F-4D97-AF65-F5344CB8AC3E}">
        <p14:creationId xmlns:p14="http://schemas.microsoft.com/office/powerpoint/2010/main" val="329966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A1832-BCF2-E263-A95F-8B54B4DB93E5}"/>
              </a:ext>
            </a:extLst>
          </p:cNvPr>
          <p:cNvSpPr>
            <a:spLocks noGrp="1"/>
          </p:cNvSpPr>
          <p:nvPr>
            <p:ph type="title"/>
          </p:nvPr>
        </p:nvSpPr>
        <p:spPr>
          <a:xfrm>
            <a:off x="838200" y="365125"/>
            <a:ext cx="10515600" cy="1325563"/>
          </a:xfrm>
        </p:spPr>
        <p:txBody>
          <a:bodyPr>
            <a:normAutofit/>
          </a:bodyPr>
          <a:lstStyle/>
          <a:p>
            <a:r>
              <a:rPr lang="en-US" sz="5400" dirty="0">
                <a:latin typeface="Calibri"/>
                <a:cs typeface="Calibri"/>
              </a:rPr>
              <a:t>How to organize Code</a:t>
            </a:r>
          </a:p>
        </p:txBody>
      </p:sp>
      <p:sp>
        <p:nvSpPr>
          <p:cNvPr id="5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772FEC-1DC0-B2F2-3A9E-F4EEF4D46270}"/>
              </a:ext>
            </a:extLst>
          </p:cNvPr>
          <p:cNvSpPr>
            <a:spLocks noGrp="1"/>
          </p:cNvSpPr>
          <p:nvPr>
            <p:ph idx="1"/>
          </p:nvPr>
        </p:nvSpPr>
        <p:spPr>
          <a:xfrm>
            <a:off x="672548" y="1719558"/>
            <a:ext cx="11178208" cy="4251960"/>
          </a:xfrm>
        </p:spPr>
        <p:txBody>
          <a:bodyPr vert="horz" lIns="91440" tIns="45720" rIns="91440" bIns="45720" rtlCol="0" anchor="t">
            <a:noAutofit/>
          </a:bodyPr>
          <a:lstStyle/>
          <a:p>
            <a:endParaRPr lang="en-US" sz="2200" dirty="0">
              <a:latin typeface="Calibri"/>
              <a:cs typeface="Calibri"/>
            </a:endParaRPr>
          </a:p>
          <a:p>
            <a:r>
              <a:rPr lang="en-US" sz="2200" dirty="0">
                <a:latin typeface="Calibri"/>
                <a:cs typeface="Calibri"/>
              </a:rPr>
              <a:t>When declaring a module in crate root (garden module), the compiler looks in these places:</a:t>
            </a:r>
            <a:endParaRPr lang="en-US" sz="2200" i="1" dirty="0">
              <a:latin typeface="Calibri"/>
              <a:cs typeface="Calibri"/>
            </a:endParaRPr>
          </a:p>
          <a:p>
            <a:pPr lvl="1">
              <a:buFont typeface="Courier New" panose="020B0604020202020204" pitchFamily="34" charset="0"/>
              <a:buChar char="o"/>
            </a:pPr>
            <a:r>
              <a:rPr lang="en-US" sz="2200" dirty="0">
                <a:latin typeface="Calibri"/>
                <a:cs typeface="Calibri"/>
              </a:rPr>
              <a:t>Inline</a:t>
            </a:r>
            <a:endParaRPr lang="en-US" sz="2200" i="1" dirty="0">
              <a:latin typeface="Calibri"/>
              <a:cs typeface="Calibri"/>
            </a:endParaRPr>
          </a:p>
          <a:p>
            <a:pPr lvl="1">
              <a:buFont typeface="Courier New" panose="020B0604020202020204" pitchFamily="34" charset="0"/>
              <a:buChar char="o"/>
            </a:pPr>
            <a:r>
              <a:rPr lang="en-US" sz="2200" dirty="0">
                <a:latin typeface="Calibri"/>
                <a:cs typeface="Calibri"/>
              </a:rPr>
              <a:t>In </a:t>
            </a:r>
            <a:r>
              <a:rPr lang="en-US" sz="2200" i="1" dirty="0">
                <a:latin typeface="Calibri"/>
                <a:cs typeface="Calibri"/>
              </a:rPr>
              <a:t>src/garden.rs</a:t>
            </a:r>
          </a:p>
          <a:p>
            <a:pPr lvl="1">
              <a:buFont typeface="Courier New" panose="020B0604020202020204" pitchFamily="34" charset="0"/>
              <a:buChar char="o"/>
            </a:pPr>
            <a:r>
              <a:rPr lang="en-US" sz="2200" dirty="0">
                <a:latin typeface="Calibri"/>
                <a:cs typeface="Calibri"/>
              </a:rPr>
              <a:t>In </a:t>
            </a:r>
            <a:r>
              <a:rPr lang="en-US" sz="2200" i="1" dirty="0">
                <a:latin typeface="Calibri"/>
                <a:cs typeface="Calibri"/>
              </a:rPr>
              <a:t>src/garden/mod.rs</a:t>
            </a:r>
          </a:p>
          <a:p>
            <a:r>
              <a:rPr lang="en-US" sz="2200" dirty="0">
                <a:latin typeface="Calibri"/>
                <a:cs typeface="Calibri"/>
              </a:rPr>
              <a:t>Submodules: Declare </a:t>
            </a:r>
            <a:r>
              <a:rPr lang="en-US" sz="2200" i="1" dirty="0">
                <a:latin typeface="Calibri"/>
                <a:cs typeface="Calibri"/>
              </a:rPr>
              <a:t>mod vegetables </a:t>
            </a:r>
            <a:r>
              <a:rPr lang="en-US" sz="2200" dirty="0">
                <a:latin typeface="Calibri"/>
                <a:cs typeface="Calibri"/>
              </a:rPr>
              <a:t>in src/garden.rs</a:t>
            </a:r>
          </a:p>
          <a:p>
            <a:pPr lvl="1">
              <a:buFont typeface="Courier New" panose="020B0604020202020204" pitchFamily="34" charset="0"/>
              <a:buChar char="o"/>
            </a:pPr>
            <a:r>
              <a:rPr lang="en-US" sz="2200" dirty="0">
                <a:latin typeface="Calibri"/>
                <a:cs typeface="Calibri"/>
              </a:rPr>
              <a:t>Inline</a:t>
            </a:r>
          </a:p>
          <a:p>
            <a:pPr lvl="1">
              <a:buFont typeface="Courier New" panose="020B0604020202020204" pitchFamily="34" charset="0"/>
              <a:buChar char="o"/>
            </a:pPr>
            <a:r>
              <a:rPr lang="en-US" sz="2200" dirty="0">
                <a:latin typeface="Calibri"/>
                <a:cs typeface="Calibri"/>
              </a:rPr>
              <a:t>In </a:t>
            </a:r>
            <a:r>
              <a:rPr lang="en-US" sz="2200" i="1" dirty="0">
                <a:latin typeface="Calibri"/>
                <a:cs typeface="Calibri"/>
              </a:rPr>
              <a:t>src/garden/vegetables.rs</a:t>
            </a:r>
          </a:p>
          <a:p>
            <a:pPr lvl="1">
              <a:buFont typeface="Courier New" panose="020B0604020202020204" pitchFamily="34" charset="0"/>
              <a:buChar char="o"/>
            </a:pPr>
            <a:r>
              <a:rPr lang="en-US" sz="2200" dirty="0">
                <a:latin typeface="Calibri"/>
                <a:cs typeface="Calibri"/>
              </a:rPr>
              <a:t>In </a:t>
            </a:r>
            <a:r>
              <a:rPr lang="en-US" sz="2200" i="1" dirty="0">
                <a:latin typeface="Calibri"/>
                <a:cs typeface="Calibri"/>
              </a:rPr>
              <a:t>src/garden/vegetables/mod.rs</a:t>
            </a:r>
          </a:p>
          <a:p>
            <a:endParaRPr lang="en-US" sz="2200" dirty="0">
              <a:latin typeface="Calibri"/>
              <a:cs typeface="Calibri"/>
            </a:endParaRPr>
          </a:p>
        </p:txBody>
      </p:sp>
    </p:spTree>
    <p:extLst>
      <p:ext uri="{BB962C8B-B14F-4D97-AF65-F5344CB8AC3E}">
        <p14:creationId xmlns:p14="http://schemas.microsoft.com/office/powerpoint/2010/main" val="51309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D621BDA4189E154F90ED0E8C0FA3EBD9" ma:contentTypeVersion="17" ma:contentTypeDescription="Ein neues Dokument erstellen." ma:contentTypeScope="" ma:versionID="14af03d3aa5d72bd2ad0cb50dfd7c0dd">
  <xsd:schema xmlns:xsd="http://www.w3.org/2001/XMLSchema" xmlns:xs="http://www.w3.org/2001/XMLSchema" xmlns:p="http://schemas.microsoft.com/office/2006/metadata/properties" xmlns:ns2="22694a18-230a-4e5d-befa-207f3530a4d2" xmlns:ns3="31c289bb-896d-4442-b563-ee005c0273df" targetNamespace="http://schemas.microsoft.com/office/2006/metadata/properties" ma:root="true" ma:fieldsID="b20e732557c1aa7d6e2d5336cd30369d" ns2:_="" ns3:_="">
    <xsd:import namespace="22694a18-230a-4e5d-befa-207f3530a4d2"/>
    <xsd:import namespace="31c289bb-896d-4442-b563-ee005c0273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lcf76f155ced4ddcb4097134ff3c332f" minOccurs="0"/>
                <xsd:element ref="ns3:TaxCatchAll" minOccurs="0"/>
                <xsd:element ref="ns3:SharedWithUsers" minOccurs="0"/>
                <xsd:element ref="ns3:SharedWithDetails" minOccurs="0"/>
                <xsd:element ref="ns2:MediaServiceDateTaken"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694a18-230a-4e5d-befa-207f3530a4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Bildmarkierungen" ma:readOnly="false" ma:fieldId="{5cf76f15-5ced-4ddc-b409-7134ff3c332f}" ma:taxonomyMulti="true" ma:sspId="5f0c74b6-8bba-4b29-ac87-642db6e05b90"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c289bb-896d-4442-b563-ee005c0273d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19650b28-4d78-49f5-8184-6ba0f4826b55}" ma:internalName="TaxCatchAll" ma:showField="CatchAllData" ma:web="31c289bb-896d-4442-b563-ee005c0273df">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2694a18-230a-4e5d-befa-207f3530a4d2">
      <Terms xmlns="http://schemas.microsoft.com/office/infopath/2007/PartnerControls"/>
    </lcf76f155ced4ddcb4097134ff3c332f>
    <TaxCatchAll xmlns="31c289bb-896d-4442-b563-ee005c0273df" xsi:nil="true"/>
  </documentManagement>
</p:properties>
</file>

<file path=customXml/itemProps1.xml><?xml version="1.0" encoding="utf-8"?>
<ds:datastoreItem xmlns:ds="http://schemas.openxmlformats.org/officeDocument/2006/customXml" ds:itemID="{34CEB47A-C3CE-432E-B85C-2596D7DA1C93}">
  <ds:schemaRefs>
    <ds:schemaRef ds:uri="http://schemas.microsoft.com/sharepoint/v3/contenttype/forms"/>
  </ds:schemaRefs>
</ds:datastoreItem>
</file>

<file path=customXml/itemProps2.xml><?xml version="1.0" encoding="utf-8"?>
<ds:datastoreItem xmlns:ds="http://schemas.openxmlformats.org/officeDocument/2006/customXml" ds:itemID="{36C03A66-63E3-4DA8-9AF2-EC50F09C5E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694a18-230a-4e5d-befa-207f3530a4d2"/>
    <ds:schemaRef ds:uri="31c289bb-896d-4442-b563-ee005c0273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AF2711-3505-4570-97FA-D9F6458D46E3}">
  <ds:schemaRefs>
    <ds:schemaRef ds:uri="http://schemas.microsoft.com/office/2006/metadata/properties"/>
    <ds:schemaRef ds:uri="http://schemas.microsoft.com/office/infopath/2007/PartnerControls"/>
    <ds:schemaRef ds:uri="22694a18-230a-4e5d-befa-207f3530a4d2"/>
    <ds:schemaRef ds:uri="31c289bb-896d-4442-b563-ee005c0273df"/>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Module System - Crates and Modules</vt:lpstr>
      <vt:lpstr>How to organize Code  </vt:lpstr>
      <vt:lpstr>How to organize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321</cp:revision>
  <dcterms:created xsi:type="dcterms:W3CDTF">2024-04-08T16:10:02Z</dcterms:created>
  <dcterms:modified xsi:type="dcterms:W3CDTF">2024-04-09T19:35:48Z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0x010100D621BDA4189E154F90ED0E8C0FA3EBD9</vt:lpwstr>
  </property>
  <property fmtid="{D5CDD505-2E9C-101B-9397-08002B2CF9AE}" pid="3" name="MediaServiceImageTags">
    <vt:lpwstr/>
  </property>
</Properties>
</file>