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2713F-5768-450E-8593-4425707B2E0D}" v="591" dt="2024-04-08T16:36:56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fred Beutel" userId="S::manfred.beutel@andrena.de::b0e2bbe8-4830-4aef-9228-99d2b203e313" providerId="AD" clId="Web-{8372713F-5768-450E-8593-4425707B2E0D}"/>
    <pc:docChg chg="addSld delSld modSld">
      <pc:chgData name="Manfred Beutel" userId="S::manfred.beutel@andrena.de::b0e2bbe8-4830-4aef-9228-99d2b203e313" providerId="AD" clId="Web-{8372713F-5768-450E-8593-4425707B2E0D}" dt="2024-04-08T16:36:56.929" v="948"/>
      <pc:docMkLst>
        <pc:docMk/>
      </pc:docMkLst>
      <pc:sldChg chg="addSp delSp modSp mod setBg">
        <pc:chgData name="Manfred Beutel" userId="S::manfred.beutel@andrena.de::b0e2bbe8-4830-4aef-9228-99d2b203e313" providerId="AD" clId="Web-{8372713F-5768-450E-8593-4425707B2E0D}" dt="2024-04-08T16:14:40.406" v="81"/>
        <pc:sldMkLst>
          <pc:docMk/>
          <pc:sldMk cId="109857222" sldId="256"/>
        </pc:sldMkLst>
        <pc:spChg chg="mod">
          <ac:chgData name="Manfred Beutel" userId="S::manfred.beutel@andrena.de::b0e2bbe8-4830-4aef-9228-99d2b203e313" providerId="AD" clId="Web-{8372713F-5768-450E-8593-4425707B2E0D}" dt="2024-04-08T16:14:40.406" v="8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nfred Beutel" userId="S::manfred.beutel@andrena.de::b0e2bbe8-4830-4aef-9228-99d2b203e313" providerId="AD" clId="Web-{8372713F-5768-450E-8593-4425707B2E0D}" dt="2024-04-08T16:10:37.357" v="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nfred Beutel" userId="S::manfred.beutel@andrena.de::b0e2bbe8-4830-4aef-9228-99d2b203e313" providerId="AD" clId="Web-{8372713F-5768-450E-8593-4425707B2E0D}" dt="2024-04-08T16:14:40.406" v="81"/>
          <ac:spMkLst>
            <pc:docMk/>
            <pc:sldMk cId="109857222" sldId="256"/>
            <ac:spMk id="7" creationId="{943CAA20-3569-4189-9E48-239A229A86CA}"/>
          </ac:spMkLst>
        </pc:spChg>
        <pc:spChg chg="add">
          <ac:chgData name="Manfred Beutel" userId="S::manfred.beutel@andrena.de::b0e2bbe8-4830-4aef-9228-99d2b203e313" providerId="AD" clId="Web-{8372713F-5768-450E-8593-4425707B2E0D}" dt="2024-04-08T16:14:40.406" v="81"/>
          <ac:spMkLst>
            <pc:docMk/>
            <pc:sldMk cId="109857222" sldId="256"/>
            <ac:spMk id="9" creationId="{DA542B6D-E775-4832-91DC-2D20F857813A}"/>
          </ac:spMkLst>
        </pc:spChg>
      </pc:sldChg>
      <pc:sldChg chg="addSp delSp modSp new mod setBg modNotes">
        <pc:chgData name="Manfred Beutel" userId="S::manfred.beutel@andrena.de::b0e2bbe8-4830-4aef-9228-99d2b203e313" providerId="AD" clId="Web-{8372713F-5768-450E-8593-4425707B2E0D}" dt="2024-04-08T16:20:30.111" v="227" actId="20577"/>
        <pc:sldMkLst>
          <pc:docMk/>
          <pc:sldMk cId="4209130618" sldId="257"/>
        </pc:sldMkLst>
        <pc:spChg chg="mod">
          <ac:chgData name="Manfred Beutel" userId="S::manfred.beutel@andrena.de::b0e2bbe8-4830-4aef-9228-99d2b203e313" providerId="AD" clId="Web-{8372713F-5768-450E-8593-4425707B2E0D}" dt="2024-04-08T16:14:08.249" v="76"/>
          <ac:spMkLst>
            <pc:docMk/>
            <pc:sldMk cId="4209130618" sldId="257"/>
            <ac:spMk id="2" creationId="{6CCA1832-BCF2-E263-A95F-8B54B4DB93E5}"/>
          </ac:spMkLst>
        </pc:spChg>
        <pc:spChg chg="mod">
          <ac:chgData name="Manfred Beutel" userId="S::manfred.beutel@andrena.de::b0e2bbe8-4830-4aef-9228-99d2b203e313" providerId="AD" clId="Web-{8372713F-5768-450E-8593-4425707B2E0D}" dt="2024-04-08T16:20:30.111" v="227" actId="20577"/>
          <ac:spMkLst>
            <pc:docMk/>
            <pc:sldMk cId="4209130618" sldId="257"/>
            <ac:spMk id="3" creationId="{DC772FEC-1DC0-B2F2-3A9E-F4EEF4D46270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14:04.765" v="73"/>
          <ac:spMkLst>
            <pc:docMk/>
            <pc:sldMk cId="4209130618" sldId="257"/>
            <ac:spMk id="9" creationId="{D7A453D2-15D8-4403-815F-291FA16340D9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14:04.765" v="73"/>
          <ac:spMkLst>
            <pc:docMk/>
            <pc:sldMk cId="4209130618" sldId="257"/>
            <ac:spMk id="11" creationId="{8161EA6B-09CA-445B-AB0D-8DF76FA92DEF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14:08.234" v="75"/>
          <ac:spMkLst>
            <pc:docMk/>
            <pc:sldMk cId="4209130618" sldId="257"/>
            <ac:spMk id="15" creationId="{E6995CE5-F890-4ABA-82A2-26507CE8D2A3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14:04.765" v="73"/>
          <ac:spMkLst>
            <pc:docMk/>
            <pc:sldMk cId="4209130618" sldId="257"/>
            <ac:spMk id="21" creationId="{B8114C98-A349-4111-A123-E8EAB86ABE30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14:04.765" v="73"/>
          <ac:spMkLst>
            <pc:docMk/>
            <pc:sldMk cId="4209130618" sldId="257"/>
            <ac:spMk id="35" creationId="{E2D3D3F2-ABBB-4453-B1C5-1BEBF7E4DD56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14:08.234" v="75"/>
          <ac:spMkLst>
            <pc:docMk/>
            <pc:sldMk cId="4209130618" sldId="257"/>
            <ac:spMk id="43" creationId="{058A14AF-9FB5-4CC7-BA35-E8E85D3EDF0E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14:08.234" v="75"/>
          <ac:spMkLst>
            <pc:docMk/>
            <pc:sldMk cId="4209130618" sldId="257"/>
            <ac:spMk id="44" creationId="{3A9A4357-BD1D-4622-A4FE-766E6AB8DE84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14:08.234" v="75"/>
          <ac:spMkLst>
            <pc:docMk/>
            <pc:sldMk cId="4209130618" sldId="257"/>
            <ac:spMk id="45" creationId="{E659831F-0D9A-4C63-9EBB-8435B85A440F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15:44.281" v="85"/>
          <ac:spMkLst>
            <pc:docMk/>
            <pc:sldMk cId="4209130618" sldId="257"/>
            <ac:spMk id="47" creationId="{32AEEBC8-9D30-42EF-95F2-386C2653FBF0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15:44.281" v="85"/>
          <ac:spMkLst>
            <pc:docMk/>
            <pc:sldMk cId="4209130618" sldId="257"/>
            <ac:spMk id="48" creationId="{2E92FA66-67D7-4CB4-94D3-E643A9AD4757}"/>
          </ac:spMkLst>
        </pc:spChg>
        <pc:spChg chg="add">
          <ac:chgData name="Manfred Beutel" userId="S::manfred.beutel@andrena.de::b0e2bbe8-4830-4aef-9228-99d2b203e313" providerId="AD" clId="Web-{8372713F-5768-450E-8593-4425707B2E0D}" dt="2024-04-08T16:15:44.281" v="85"/>
          <ac:spMkLst>
            <pc:docMk/>
            <pc:sldMk cId="4209130618" sldId="257"/>
            <ac:spMk id="53" creationId="{32AEEBC8-9D30-42EF-95F2-386C2653FBF0}"/>
          </ac:spMkLst>
        </pc:spChg>
        <pc:spChg chg="add">
          <ac:chgData name="Manfred Beutel" userId="S::manfred.beutel@andrena.de::b0e2bbe8-4830-4aef-9228-99d2b203e313" providerId="AD" clId="Web-{8372713F-5768-450E-8593-4425707B2E0D}" dt="2024-04-08T16:15:44.281" v="85"/>
          <ac:spMkLst>
            <pc:docMk/>
            <pc:sldMk cId="4209130618" sldId="257"/>
            <ac:spMk id="55" creationId="{2E92FA66-67D7-4CB4-94D3-E643A9AD4757}"/>
          </ac:spMkLst>
        </pc:spChg>
        <pc:grpChg chg="add del">
          <ac:chgData name="Manfred Beutel" userId="S::manfred.beutel@andrena.de::b0e2bbe8-4830-4aef-9228-99d2b203e313" providerId="AD" clId="Web-{8372713F-5768-450E-8593-4425707B2E0D}" dt="2024-04-08T16:14:04.765" v="73"/>
          <ac:grpSpMkLst>
            <pc:docMk/>
            <pc:sldMk cId="4209130618" sldId="257"/>
            <ac:grpSpMk id="13" creationId="{1EA1DAFF-CECA-492F-BFA1-22C64956B8D9}"/>
          </ac:grpSpMkLst>
        </pc:grpChg>
        <pc:grpChg chg="add del">
          <ac:chgData name="Manfred Beutel" userId="S::manfred.beutel@andrena.de::b0e2bbe8-4830-4aef-9228-99d2b203e313" providerId="AD" clId="Web-{8372713F-5768-450E-8593-4425707B2E0D}" dt="2024-04-08T16:14:04.765" v="73"/>
          <ac:grpSpMkLst>
            <pc:docMk/>
            <pc:sldMk cId="4209130618" sldId="257"/>
            <ac:grpSpMk id="23" creationId="{670FB431-AE18-414D-92F4-1D12D1991152}"/>
          </ac:grpSpMkLst>
        </pc:grpChg>
        <pc:grpChg chg="add del">
          <ac:chgData name="Manfred Beutel" userId="S::manfred.beutel@andrena.de::b0e2bbe8-4830-4aef-9228-99d2b203e313" providerId="AD" clId="Web-{8372713F-5768-450E-8593-4425707B2E0D}" dt="2024-04-08T16:14:04.765" v="73"/>
          <ac:grpSpMkLst>
            <pc:docMk/>
            <pc:sldMk cId="4209130618" sldId="257"/>
            <ac:grpSpMk id="29" creationId="{AF19A774-30A5-488B-9BAF-629C6440294E}"/>
          </ac:grpSpMkLst>
        </pc:grpChg>
        <pc:grpChg chg="add del">
          <ac:chgData name="Manfred Beutel" userId="S::manfred.beutel@andrena.de::b0e2bbe8-4830-4aef-9228-99d2b203e313" providerId="AD" clId="Web-{8372713F-5768-450E-8593-4425707B2E0D}" dt="2024-04-08T16:14:04.765" v="73"/>
          <ac:grpSpMkLst>
            <pc:docMk/>
            <pc:sldMk cId="4209130618" sldId="257"/>
            <ac:grpSpMk id="37" creationId="{8214E4A5-A0D2-42C4-8D14-D2A7E495F041}"/>
          </ac:grpSpMkLst>
        </pc:grpChg>
        <pc:picChg chg="add del mod ord">
          <ac:chgData name="Manfred Beutel" userId="S::manfred.beutel@andrena.de::b0e2bbe8-4830-4aef-9228-99d2b203e313" providerId="AD" clId="Web-{8372713F-5768-450E-8593-4425707B2E0D}" dt="2024-04-08T16:15:35" v="82"/>
          <ac:picMkLst>
            <pc:docMk/>
            <pc:sldMk cId="4209130618" sldId="257"/>
            <ac:picMk id="4" creationId="{B42FF6C3-9527-D262-891C-3E6E1EB13036}"/>
          </ac:picMkLst>
        </pc:picChg>
        <pc:picChg chg="add mod">
          <ac:chgData name="Manfred Beutel" userId="S::manfred.beutel@andrena.de::b0e2bbe8-4830-4aef-9228-99d2b203e313" providerId="AD" clId="Web-{8372713F-5768-450E-8593-4425707B2E0D}" dt="2024-04-08T16:15:44.281" v="85"/>
          <ac:picMkLst>
            <pc:docMk/>
            <pc:sldMk cId="4209130618" sldId="257"/>
            <ac:picMk id="5" creationId="{BA785399-EE20-423E-2DF3-1295EC5C1840}"/>
          </ac:picMkLst>
        </pc:picChg>
      </pc:sldChg>
      <pc:sldChg chg="addSp delSp modSp add del replId modNotes">
        <pc:chgData name="Manfred Beutel" userId="S::manfred.beutel@andrena.de::b0e2bbe8-4830-4aef-9228-99d2b203e313" providerId="AD" clId="Web-{8372713F-5768-450E-8593-4425707B2E0D}" dt="2024-04-08T16:36:56.929" v="948"/>
        <pc:sldMkLst>
          <pc:docMk/>
          <pc:sldMk cId="3729007935" sldId="258"/>
        </pc:sldMkLst>
        <pc:spChg chg="mod">
          <ac:chgData name="Manfred Beutel" userId="S::manfred.beutel@andrena.de::b0e2bbe8-4830-4aef-9228-99d2b203e313" providerId="AD" clId="Web-{8372713F-5768-450E-8593-4425707B2E0D}" dt="2024-04-08T16:22:00.408" v="257"/>
          <ac:spMkLst>
            <pc:docMk/>
            <pc:sldMk cId="3729007935" sldId="258"/>
            <ac:spMk id="2" creationId="{6CCA1832-BCF2-E263-A95F-8B54B4DB93E5}"/>
          </ac:spMkLst>
        </pc:spChg>
        <pc:spChg chg="mod">
          <ac:chgData name="Manfred Beutel" userId="S::manfred.beutel@andrena.de::b0e2bbe8-4830-4aef-9228-99d2b203e313" providerId="AD" clId="Web-{8372713F-5768-450E-8593-4425707B2E0D}" dt="2024-04-08T16:35:49.663" v="925" actId="1076"/>
          <ac:spMkLst>
            <pc:docMk/>
            <pc:sldMk cId="3729007935" sldId="258"/>
            <ac:spMk id="3" creationId="{DC772FEC-1DC0-B2F2-3A9E-F4EEF4D46270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22:00.408" v="257"/>
          <ac:spMkLst>
            <pc:docMk/>
            <pc:sldMk cId="3729007935" sldId="258"/>
            <ac:spMk id="53" creationId="{32AEEBC8-9D30-42EF-95F2-386C2653FBF0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22:00.408" v="257"/>
          <ac:spMkLst>
            <pc:docMk/>
            <pc:sldMk cId="3729007935" sldId="258"/>
            <ac:spMk id="55" creationId="{2E92FA66-67D7-4CB4-94D3-E643A9AD4757}"/>
          </ac:spMkLst>
        </pc:spChg>
        <pc:spChg chg="add">
          <ac:chgData name="Manfred Beutel" userId="S::manfred.beutel@andrena.de::b0e2bbe8-4830-4aef-9228-99d2b203e313" providerId="AD" clId="Web-{8372713F-5768-450E-8593-4425707B2E0D}" dt="2024-04-08T16:22:00.408" v="257"/>
          <ac:spMkLst>
            <pc:docMk/>
            <pc:sldMk cId="3729007935" sldId="258"/>
            <ac:spMk id="57" creationId="{100EDD19-6802-4EC3-95CE-CFFAB042CFD6}"/>
          </ac:spMkLst>
        </pc:spChg>
        <pc:spChg chg="add">
          <ac:chgData name="Manfred Beutel" userId="S::manfred.beutel@andrena.de::b0e2bbe8-4830-4aef-9228-99d2b203e313" providerId="AD" clId="Web-{8372713F-5768-450E-8593-4425707B2E0D}" dt="2024-04-08T16:22:00.408" v="257"/>
          <ac:spMkLst>
            <pc:docMk/>
            <pc:sldMk cId="3729007935" sldId="258"/>
            <ac:spMk id="58" creationId="{DB17E863-922E-4C26-BD64-E8FD41D28661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21:48.393" v="254"/>
          <ac:spMkLst>
            <pc:docMk/>
            <pc:sldMk cId="3729007935" sldId="258"/>
            <ac:spMk id="60" creationId="{100EDD19-6802-4EC3-95CE-CFFAB042CFD6}"/>
          </ac:spMkLst>
        </pc:spChg>
        <pc:spChg chg="add del">
          <ac:chgData name="Manfred Beutel" userId="S::manfred.beutel@andrena.de::b0e2bbe8-4830-4aef-9228-99d2b203e313" providerId="AD" clId="Web-{8372713F-5768-450E-8593-4425707B2E0D}" dt="2024-04-08T16:21:48.393" v="254"/>
          <ac:spMkLst>
            <pc:docMk/>
            <pc:sldMk cId="3729007935" sldId="258"/>
            <ac:spMk id="62" creationId="{DB17E863-922E-4C26-BD64-E8FD41D28661}"/>
          </ac:spMkLst>
        </pc:spChg>
        <pc:picChg chg="del">
          <ac:chgData name="Manfred Beutel" userId="S::manfred.beutel@andrena.de::b0e2bbe8-4830-4aef-9228-99d2b203e313" providerId="AD" clId="Web-{8372713F-5768-450E-8593-4425707B2E0D}" dt="2024-04-08T16:20:41.486" v="229"/>
          <ac:picMkLst>
            <pc:docMk/>
            <pc:sldMk cId="3729007935" sldId="258"/>
            <ac:picMk id="5" creationId="{BA785399-EE20-423E-2DF3-1295EC5C1840}"/>
          </ac:picMkLst>
        </pc:picChg>
      </pc:sldChg>
      <pc:sldChg chg="modSp add replId modNotes">
        <pc:chgData name="Manfred Beutel" userId="S::manfred.beutel@andrena.de::b0e2bbe8-4830-4aef-9228-99d2b203e313" providerId="AD" clId="Web-{8372713F-5768-450E-8593-4425707B2E0D}" dt="2024-04-08T16:36:56.258" v="947"/>
        <pc:sldMkLst>
          <pc:docMk/>
          <pc:sldMk cId="3299661481" sldId="259"/>
        </pc:sldMkLst>
        <pc:spChg chg="mod">
          <ac:chgData name="Manfred Beutel" userId="S::manfred.beutel@andrena.de::b0e2bbe8-4830-4aef-9228-99d2b203e313" providerId="AD" clId="Web-{8372713F-5768-450E-8593-4425707B2E0D}" dt="2024-04-08T16:36:06.554" v="928" actId="20577"/>
          <ac:spMkLst>
            <pc:docMk/>
            <pc:sldMk cId="3299661481" sldId="259"/>
            <ac:spMk id="2" creationId="{6CCA1832-BCF2-E263-A95F-8B54B4DB93E5}"/>
          </ac:spMkLst>
        </pc:spChg>
        <pc:spChg chg="mod">
          <ac:chgData name="Manfred Beutel" userId="S::manfred.beutel@andrena.de::b0e2bbe8-4830-4aef-9228-99d2b203e313" providerId="AD" clId="Web-{8372713F-5768-450E-8593-4425707B2E0D}" dt="2024-04-08T16:36:51.633" v="944" actId="20577"/>
          <ac:spMkLst>
            <pc:docMk/>
            <pc:sldMk cId="3299661481" sldId="259"/>
            <ac:spMk id="3" creationId="{DC772FEC-1DC0-B2F2-3A9E-F4EEF4D46270}"/>
          </ac:spMkLst>
        </pc:spChg>
      </pc:sldChg>
      <pc:sldChg chg="add replId">
        <pc:chgData name="Manfred Beutel" userId="S::manfred.beutel@andrena.de::b0e2bbe8-4830-4aef-9228-99d2b203e313" providerId="AD" clId="Web-{8372713F-5768-450E-8593-4425707B2E0D}" dt="2024-04-08T16:35:59.070" v="926"/>
        <pc:sldMkLst>
          <pc:docMk/>
          <pc:sldMk cId="51309743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3AD36-28F3-4FDB-8DB9-0E56D48BEEB0}" type="datetimeFigureOut"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C0F44-F5BD-4D36-AE84-9F5137FE41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TOML file: Tom's </a:t>
            </a:r>
            <a:r>
              <a:rPr lang="en-US" dirty="0" err="1">
                <a:ea typeface="Calibri"/>
                <a:cs typeface="Calibri"/>
              </a:rPr>
              <a:t>Obious</a:t>
            </a:r>
            <a:r>
              <a:rPr lang="en-US" dirty="0">
                <a:ea typeface="Calibri"/>
                <a:cs typeface="Calibri"/>
              </a:rPr>
              <a:t>, Minimal Language</a:t>
            </a:r>
          </a:p>
          <a:p>
            <a:r>
              <a:rPr lang="en-US" dirty="0">
                <a:ea typeface="Calibri"/>
                <a:cs typeface="Calibri"/>
              </a:rPr>
              <a:t>[package] section heading that indicates the </a:t>
            </a:r>
            <a:r>
              <a:rPr lang="en-US" err="1">
                <a:ea typeface="Calibri"/>
                <a:cs typeface="Calibri"/>
              </a:rPr>
              <a:t>the</a:t>
            </a:r>
            <a:r>
              <a:rPr lang="en-US" dirty="0">
                <a:ea typeface="Calibri"/>
                <a:cs typeface="Calibri"/>
              </a:rPr>
              <a:t> following statements configure a package.</a:t>
            </a:r>
          </a:p>
          <a:p>
            <a:r>
              <a:rPr lang="en-US">
                <a:ea typeface="Calibri"/>
                <a:cs typeface="Calibri"/>
              </a:rPr>
              <a:t>The next three lines needed to compile program: name, version and edition of Rust.</a:t>
            </a:r>
          </a:p>
          <a:p>
            <a:r>
              <a:rPr lang="en-US" dirty="0">
                <a:ea typeface="Calibri"/>
                <a:cs typeface="Calibri"/>
              </a:rPr>
              <a:t>[dependencies] List project </a:t>
            </a:r>
            <a:r>
              <a:rPr lang="en-US" err="1">
                <a:ea typeface="Calibri"/>
                <a:cs typeface="Calibri"/>
              </a:rPr>
              <a:t>dependenceis</a:t>
            </a:r>
            <a:r>
              <a:rPr lang="en-US" dirty="0">
                <a:ea typeface="Calibri"/>
                <a:cs typeface="Calibri"/>
              </a:rPr>
              <a:t>. Packages of code are referred to as crates.</a:t>
            </a:r>
          </a:p>
          <a:p>
            <a:r>
              <a:rPr lang="en-US" dirty="0">
                <a:ea typeface="Calibri"/>
                <a:cs typeface="Calibri"/>
              </a:rPr>
              <a:t>Cargo expects source files to live inside '</a:t>
            </a:r>
            <a:r>
              <a:rPr lang="en-US" dirty="0" err="1">
                <a:ea typeface="Calibri"/>
                <a:cs typeface="Calibri"/>
              </a:rPr>
              <a:t>src</a:t>
            </a:r>
            <a:r>
              <a:rPr lang="en-US" dirty="0">
                <a:ea typeface="Calibri"/>
                <a:cs typeface="Calibri"/>
              </a:rPr>
              <a:t>'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0F44-F5BD-4D36-AE84-9F5137FE41E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3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Cargo build –release compiles with optimizations. Executable in target/release instead of target/debug.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0F44-F5BD-4D36-AE84-9F5137FE41E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3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Small changes more frequently. After a while it is difficult to look back and say "wow between rust 1.10 and rust 1.31 has changed a lot"</a:t>
            </a:r>
          </a:p>
          <a:p>
            <a:r>
              <a:rPr lang="en-US" dirty="0">
                <a:ea typeface="Calibri"/>
                <a:cs typeface="Calibri"/>
              </a:rPr>
              <a:t>Each edition brings together the </a:t>
            </a:r>
            <a:r>
              <a:rPr lang="en-US" dirty="0" err="1">
                <a:ea typeface="Calibri"/>
                <a:cs typeface="Calibri"/>
              </a:rPr>
              <a:t>freatures</a:t>
            </a:r>
            <a:r>
              <a:rPr lang="en-US" dirty="0">
                <a:ea typeface="Calibri"/>
                <a:cs typeface="Calibri"/>
              </a:rPr>
              <a:t> that have landed into a clear package with fully updated documentation and tooling.</a:t>
            </a:r>
          </a:p>
          <a:p>
            <a:r>
              <a:rPr lang="en-US" dirty="0">
                <a:ea typeface="Calibri"/>
                <a:cs typeface="Calibri"/>
              </a:rPr>
              <a:t>Different purpose:</a:t>
            </a:r>
          </a:p>
          <a:p>
            <a:r>
              <a:rPr lang="en-US" dirty="0">
                <a:ea typeface="Calibri"/>
                <a:cs typeface="Calibri"/>
              </a:rPr>
              <a:t>-Active rust-users: new edition brings together incremental changes into an easy-to-understand package</a:t>
            </a:r>
          </a:p>
          <a:p>
            <a:r>
              <a:rPr lang="en-US" dirty="0">
                <a:ea typeface="Calibri"/>
                <a:cs typeface="Calibri"/>
              </a:rPr>
              <a:t>-non users: new edition signals major advancements, which might make rust worth another look</a:t>
            </a:r>
          </a:p>
          <a:p>
            <a:r>
              <a:rPr lang="en-US">
                <a:ea typeface="Calibri"/>
                <a:cs typeface="Calibri"/>
              </a:rPr>
              <a:t>-rust developers: a new edition provides a rallying point for the project as a whole.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0F44-F5BD-4D36-AE84-9F5137FE41E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3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Hello Cargo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A1832-BCF2-E263-A95F-8B54B4DB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What is Cargo?  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2FEC-1DC0-B2F2-3A9E-F4EEF4D4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904" y="547094"/>
            <a:ext cx="6894576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Cargo is Rust's build system and package manager</a:t>
            </a:r>
          </a:p>
          <a:p>
            <a:r>
              <a:rPr lang="en-US" sz="2000" dirty="0"/>
              <a:t>Bundled with Rust installation (</a:t>
            </a:r>
            <a:r>
              <a:rPr lang="en-US" sz="2000" i="1" dirty="0"/>
              <a:t>cargo --version)</a:t>
            </a:r>
          </a:p>
          <a:p>
            <a:r>
              <a:rPr lang="en-US" sz="2000" dirty="0"/>
              <a:t>Source files should live in </a:t>
            </a:r>
            <a:r>
              <a:rPr lang="en-US" sz="2000" i="1" dirty="0" err="1"/>
              <a:t>src</a:t>
            </a:r>
            <a:r>
              <a:rPr lang="en-US" sz="2000" i="1" dirty="0"/>
              <a:t> </a:t>
            </a:r>
            <a:r>
              <a:rPr lang="en-US" sz="2000" dirty="0"/>
              <a:t>directory</a:t>
            </a: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785399-EE20-423E-2DF3-1295EC5C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79" y="2290936"/>
            <a:ext cx="1035125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3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A1832-BCF2-E263-A95F-8B54B4DB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Building with Cargo</a:t>
            </a:r>
            <a:endParaRPr lang="en-US" dirty="0"/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2FEC-1DC0-B2F2-3A9E-F4EEF4D4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48" y="1719558"/>
            <a:ext cx="11178208" cy="425196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000" dirty="0"/>
          </a:p>
          <a:p>
            <a:r>
              <a:rPr lang="en-US" sz="2200" dirty="0">
                <a:latin typeface="Arial"/>
                <a:cs typeface="Arial"/>
              </a:rPr>
              <a:t>To build a project use </a:t>
            </a:r>
            <a:r>
              <a:rPr lang="en-US" sz="2200" i="1" dirty="0">
                <a:latin typeface="Arial"/>
                <a:cs typeface="Arial"/>
              </a:rPr>
              <a:t>cargo build </a:t>
            </a:r>
            <a:r>
              <a:rPr lang="en-US" sz="2200" dirty="0">
                <a:latin typeface="Arial"/>
                <a:cs typeface="Arial"/>
              </a:rPr>
              <a:t>and </a:t>
            </a:r>
            <a:r>
              <a:rPr lang="en-US" sz="2200" i="1" dirty="0">
                <a:latin typeface="Arial"/>
                <a:cs typeface="Arial"/>
              </a:rPr>
              <a:t>./target/debug/</a:t>
            </a:r>
            <a:r>
              <a:rPr lang="en-US" sz="2200" i="1" dirty="0" err="1">
                <a:latin typeface="Arial"/>
                <a:cs typeface="Arial"/>
              </a:rPr>
              <a:t>hello_cargo</a:t>
            </a:r>
            <a:r>
              <a:rPr lang="en-US" sz="2200" dirty="0">
                <a:latin typeface="Arial"/>
                <a:cs typeface="Arial"/>
              </a:rPr>
              <a:t> to run executable</a:t>
            </a:r>
          </a:p>
          <a:p>
            <a:endParaRPr lang="en-US" sz="2000" dirty="0"/>
          </a:p>
          <a:p>
            <a:r>
              <a:rPr lang="en-US" sz="2200" i="1" dirty="0">
                <a:latin typeface="Arial"/>
                <a:cs typeface="Arial"/>
              </a:rPr>
              <a:t>cargo run </a:t>
            </a:r>
            <a:r>
              <a:rPr lang="en-US" sz="2200" dirty="0">
                <a:latin typeface="Arial"/>
                <a:cs typeface="Arial"/>
              </a:rPr>
              <a:t>can be used to build and run in one step </a:t>
            </a:r>
          </a:p>
          <a:p>
            <a:endParaRPr lang="en-US" sz="2000" dirty="0"/>
          </a:p>
          <a:p>
            <a:r>
              <a:rPr lang="en-US" sz="2200" dirty="0">
                <a:latin typeface="Arial"/>
                <a:cs typeface="Arial"/>
              </a:rPr>
              <a:t>For finished project use </a:t>
            </a:r>
            <a:r>
              <a:rPr lang="en-US" sz="2200" i="1" dirty="0">
                <a:latin typeface="Arial"/>
                <a:cs typeface="Arial"/>
              </a:rPr>
              <a:t>cargo build --release </a:t>
            </a:r>
            <a:endParaRPr lang="en-US" sz="2200" dirty="0">
              <a:latin typeface="Arial"/>
              <a:cs typeface="Arial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966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A1832-BCF2-E263-A95F-8B54B4DB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Rust editions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2FEC-1DC0-B2F2-3A9E-F4EEF4D4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48" y="1719558"/>
            <a:ext cx="11178208" cy="425196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000" dirty="0"/>
          </a:p>
          <a:p>
            <a:r>
              <a:rPr lang="en-US" sz="2000" dirty="0"/>
              <a:t>Rust language has six-week release cycle – smaller updates more frequently</a:t>
            </a:r>
            <a:endParaRPr lang="en-US" sz="2000" i="1" dirty="0"/>
          </a:p>
          <a:p>
            <a:endParaRPr lang="en-US" sz="2000" dirty="0"/>
          </a:p>
          <a:p>
            <a:r>
              <a:rPr lang="en-US" sz="2000" dirty="0"/>
              <a:t>Every two or three years a new Rust </a:t>
            </a:r>
            <a:r>
              <a:rPr lang="en-US" sz="2000" i="1" dirty="0"/>
              <a:t>edition</a:t>
            </a:r>
            <a:r>
              <a:rPr lang="en-US" sz="2000" dirty="0"/>
              <a:t> is produced</a:t>
            </a:r>
          </a:p>
          <a:p>
            <a:endParaRPr lang="en-US" sz="2000" dirty="0"/>
          </a:p>
          <a:p>
            <a:r>
              <a:rPr lang="en-US" sz="2000" dirty="0"/>
              <a:t>New editions ship as part of the six-week release process</a:t>
            </a:r>
          </a:p>
          <a:p>
            <a:endParaRPr lang="en-US" sz="2000" dirty="0"/>
          </a:p>
          <a:p>
            <a:r>
              <a:rPr lang="en-US" sz="2000" dirty="0"/>
              <a:t>Editions serve different purposes for different people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i="1" dirty="0"/>
              <a:t>edition</a:t>
            </a:r>
            <a:r>
              <a:rPr lang="en-US" sz="2000" dirty="0"/>
              <a:t> key in </a:t>
            </a:r>
            <a:r>
              <a:rPr lang="en-US" sz="2000" dirty="0" err="1"/>
              <a:t>Cargo.toml</a:t>
            </a:r>
            <a:r>
              <a:rPr lang="en-US" sz="2000" dirty="0"/>
              <a:t> indicates which edition the compiler should use for code.</a:t>
            </a:r>
          </a:p>
          <a:p>
            <a:endParaRPr lang="en-US" sz="2000" dirty="0"/>
          </a:p>
          <a:p>
            <a:r>
              <a:rPr lang="en-US" sz="2000" dirty="0"/>
              <a:t>All Rust compiler version support any edition that existed prior to that compilers release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30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21BDA4189E154F90ED0E8C0FA3EBD9" ma:contentTypeVersion="17" ma:contentTypeDescription="Ein neues Dokument erstellen." ma:contentTypeScope="" ma:versionID="14af03d3aa5d72bd2ad0cb50dfd7c0dd">
  <xsd:schema xmlns:xsd="http://www.w3.org/2001/XMLSchema" xmlns:xs="http://www.w3.org/2001/XMLSchema" xmlns:p="http://schemas.microsoft.com/office/2006/metadata/properties" xmlns:ns2="22694a18-230a-4e5d-befa-207f3530a4d2" xmlns:ns3="31c289bb-896d-4442-b563-ee005c0273df" targetNamespace="http://schemas.microsoft.com/office/2006/metadata/properties" ma:root="true" ma:fieldsID="b20e732557c1aa7d6e2d5336cd30369d" ns2:_="" ns3:_="">
    <xsd:import namespace="22694a18-230a-4e5d-befa-207f3530a4d2"/>
    <xsd:import namespace="31c289bb-896d-4442-b563-ee005c0273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694a18-230a-4e5d-befa-207f3530a4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5f0c74b6-8bba-4b29-ac87-642db6e05b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c289bb-896d-4442-b563-ee005c0273d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9650b28-4d78-49f5-8184-6ba0f4826b55}" ma:internalName="TaxCatchAll" ma:showField="CatchAllData" ma:web="31c289bb-896d-4442-b563-ee005c0273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694a18-230a-4e5d-befa-207f3530a4d2">
      <Terms xmlns="http://schemas.microsoft.com/office/infopath/2007/PartnerControls"/>
    </lcf76f155ced4ddcb4097134ff3c332f>
    <TaxCatchAll xmlns="31c289bb-896d-4442-b563-ee005c0273df" xsi:nil="true"/>
  </documentManagement>
</p:properties>
</file>

<file path=customXml/itemProps1.xml><?xml version="1.0" encoding="utf-8"?>
<ds:datastoreItem xmlns:ds="http://schemas.openxmlformats.org/officeDocument/2006/customXml" ds:itemID="{36C03A66-63E3-4DA8-9AF2-EC50F09C5E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694a18-230a-4e5d-befa-207f3530a4d2"/>
    <ds:schemaRef ds:uri="31c289bb-896d-4442-b563-ee005c0273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CEB47A-C3CE-432E-B85C-2596D7DA1C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AF2711-3505-4570-97FA-D9F6458D46E3}">
  <ds:schemaRefs>
    <ds:schemaRef ds:uri="http://schemas.microsoft.com/office/2006/metadata/properties"/>
    <ds:schemaRef ds:uri="http://schemas.microsoft.com/office/infopath/2007/PartnerControls"/>
    <ds:schemaRef ds:uri="22694a18-230a-4e5d-befa-207f3530a4d2"/>
    <ds:schemaRef ds:uri="31c289bb-896d-4442-b563-ee005c0273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Hello Cargo</vt:lpstr>
      <vt:lpstr>What is Cargo?  </vt:lpstr>
      <vt:lpstr>Building with Cargo</vt:lpstr>
      <vt:lpstr>Rust editions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162</cp:revision>
  <dcterms:created xsi:type="dcterms:W3CDTF">2024-04-08T16:10:02Z</dcterms:created>
  <dcterms:modified xsi:type="dcterms:W3CDTF">2024-04-08T16:37:01Z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0x010100D621BDA4189E154F90ED0E8C0FA3EBD9</vt:lpwstr>
  </property>
  <property fmtid="{D5CDD505-2E9C-101B-9397-08002B2CF9AE}" pid="3" name="MediaServiceImageTags">
    <vt:lpwstr/>
  </property>
</Properties>
</file>