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None of these</c:v>
                </c:pt>
                <c:pt idx="1">
                  <c:v>Some other technique</c:v>
                </c:pt>
                <c:pt idx="2">
                  <c:v>Passwords are generated by specialist software</c:v>
                </c:pt>
                <c:pt idx="3">
                  <c:v>Spelling words backwards</c:v>
                </c:pt>
                <c:pt idx="4">
                  <c:v>Based on a mnemonic / acronym of a phrase</c:v>
                </c:pt>
                <c:pt idx="5">
                  <c:v>Substituting numbers for letters</c:v>
                </c:pt>
                <c:pt idx="6">
                  <c:v>Avoid using dictionary words or names</c:v>
                </c:pt>
                <c:pt idx="7">
                  <c:v>Use non–alphabetical / numeric characters</c:v>
                </c:pt>
                <c:pt idx="8">
                  <c:v>Use upper and lower case letters</c:v>
                </c:pt>
                <c:pt idx="9">
                  <c:v>Combination of letters and numbers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13.0</c:v>
                </c:pt>
                <c:pt idx="7">
                  <c:v>37.0</c:v>
                </c:pt>
                <c:pt idx="8">
                  <c:v>47.0</c:v>
                </c:pt>
                <c:pt idx="9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-1189948048"/>
        <c:axId val="-1189182512"/>
      </c:barChart>
      <c:catAx>
        <c:axId val="-118994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182512"/>
        <c:crosses val="autoZero"/>
        <c:auto val="1"/>
        <c:lblAlgn val="ctr"/>
        <c:lblOffset val="100"/>
        <c:noMultiLvlLbl val="0"/>
      </c:catAx>
      <c:valAx>
        <c:axId val="-118918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18994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075291"/>
              </p:ext>
            </p:extLst>
          </p:nvPr>
        </p:nvGraphicFramePr>
        <p:xfrm>
          <a:off x="218363" y="733313"/>
          <a:ext cx="118599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895" y="573206"/>
            <a:ext cx="4121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Persuasive Authentication Framework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572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Personalization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905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237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Conditioning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257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Social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685" y="38077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685" y="4287671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Tunnelling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5400000">
            <a:off x="798268" y="3288268"/>
            <a:ext cx="796540" cy="611706"/>
          </a:xfrm>
          <a:prstGeom prst="bentConnector4">
            <a:avLst>
              <a:gd name="adj1" fmla="val 38408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5400000">
            <a:off x="558295" y="3528241"/>
            <a:ext cx="1276486" cy="611706"/>
          </a:xfrm>
          <a:prstGeom prst="bentConnector4">
            <a:avLst>
              <a:gd name="adj1" fmla="val 42767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8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27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12</cp:revision>
  <dcterms:created xsi:type="dcterms:W3CDTF">2018-01-11T13:03:03Z</dcterms:created>
  <dcterms:modified xsi:type="dcterms:W3CDTF">2018-01-15T09:29:45Z</dcterms:modified>
</cp:coreProperties>
</file>