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 Seitz" initials="TS" lastIdx="4" clrIdx="0">
    <p:extLst>
      <p:ext uri="{19B8F6BF-5375-455C-9EA6-DF929625EA0E}">
        <p15:presenceInfo xmlns:p15="http://schemas.microsoft.com/office/powerpoint/2012/main" userId="b919606696e27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8B"/>
    <a:srgbClr val="DE8C00"/>
    <a:srgbClr val="C77CFF"/>
    <a:srgbClr val="FF64B0"/>
    <a:srgbClr val="00B4F0"/>
    <a:srgbClr val="619CFF"/>
    <a:srgbClr val="B79F00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4"/>
    <p:restoredTop sz="94625"/>
  </p:normalViewPr>
  <p:slideViewPr>
    <p:cSldViewPr snapToGrid="0" snapToObjects="1">
      <p:cViewPr>
        <p:scale>
          <a:sx n="240" d="100"/>
          <a:sy n="240" d="100"/>
        </p:scale>
        <p:origin x="496" y="-5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8T17:53:05.920" idx="1">
    <p:pos x="10" y="10"/>
    <p:text>muss mehr bezug zu passwörtern haben. also quasi wo sind coping strategien, wo sind fehler, der life cycle, etc?</p:text>
    <p:extLst>
      <p:ext uri="{C676402C-5697-4E1C-873F-D02D1690AC5C}">
        <p15:threadingInfo xmlns:p15="http://schemas.microsoft.com/office/powerpoint/2012/main" timeZoneBias="-60"/>
      </p:ext>
    </p:extLst>
  </p:cm>
  <p:cm authorId="1" dt="2018-03-18T20:17:36.072" idx="2">
    <p:pos x="146" y="146"/>
    <p:text>wo ist hier das show-explain-help-empower</p:text>
    <p:extLst>
      <p:ext uri="{C676402C-5697-4E1C-873F-D02D1690AC5C}">
        <p15:threadingInfo xmlns:p15="http://schemas.microsoft.com/office/powerpoint/2012/main" timeZoneBias="-60"/>
      </p:ext>
    </p:extLst>
  </p:cm>
  <p:cm authorId="1" dt="2018-03-18T20:56:10.484" idx="3">
    <p:pos x="282" y="282"/>
    <p:text>Address: Explicit, Observable, Tacit, Latent</p:text>
    <p:extLst>
      <p:ext uri="{C676402C-5697-4E1C-873F-D02D1690AC5C}">
        <p15:threadingInfo xmlns:p15="http://schemas.microsoft.com/office/powerpoint/2012/main" timeZoneBias="-60"/>
      </p:ext>
    </p:extLst>
  </p:cm>
  <p:cm authorId="1" dt="2018-03-18T21:04:18.064" idx="4">
    <p:pos x="418" y="418"/>
    <p:text>Dependency visualization: What depends on what.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F4B4-BF98-9C47-89C1-A5C4A5AE2F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22F5-4E16-754A-9D66-5F17F6E8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746699B-9E72-9C48-9656-B9E3B826E554}"/>
              </a:ext>
            </a:extLst>
          </p:cNvPr>
          <p:cNvSpPr/>
          <p:nvPr/>
        </p:nvSpPr>
        <p:spPr>
          <a:xfrm>
            <a:off x="1847924" y="3555640"/>
            <a:ext cx="4799147" cy="11158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5A61A4-74F5-754E-8A7A-00CB14BB8AA3}"/>
              </a:ext>
            </a:extLst>
          </p:cNvPr>
          <p:cNvSpPr/>
          <p:nvPr/>
        </p:nvSpPr>
        <p:spPr>
          <a:xfrm>
            <a:off x="5218524" y="9021236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Empirical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Heuristics</a:t>
            </a:r>
          </a:p>
          <a:p>
            <a:pPr algn="ctr"/>
            <a:endParaRPr lang="en-US" sz="1013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en-US" sz="1013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en-US" sz="1013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1710606-36F7-6D4D-97BF-31963D759471}"/>
              </a:ext>
            </a:extLst>
          </p:cNvPr>
          <p:cNvSpPr/>
          <p:nvPr/>
        </p:nvSpPr>
        <p:spPr>
          <a:xfrm>
            <a:off x="1832179" y="512482"/>
            <a:ext cx="4799147" cy="1404000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3403AA5-EF63-F143-9791-4BCFF3DF1145}"/>
              </a:ext>
            </a:extLst>
          </p:cNvPr>
          <p:cNvSpPr/>
          <p:nvPr/>
        </p:nvSpPr>
        <p:spPr>
          <a:xfrm>
            <a:off x="3978087" y="9021236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Strategy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Modality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Dimensions</a:t>
            </a:r>
          </a:p>
          <a:p>
            <a:pPr algn="ctr"/>
            <a:endParaRPr lang="en-US" sz="1013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en-US" sz="1013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CE99C1C-BEB2-4143-832D-339F3315AD35}"/>
              </a:ext>
            </a:extLst>
          </p:cNvPr>
          <p:cNvSpPr/>
          <p:nvPr/>
        </p:nvSpPr>
        <p:spPr>
          <a:xfrm>
            <a:off x="2811219" y="9021236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STEP 1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Risks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Constraints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Interference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Hurdles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3E65C37-CF06-654C-B680-76F50CE09AC7}"/>
              </a:ext>
            </a:extLst>
          </p:cNvPr>
          <p:cNvSpPr/>
          <p:nvPr/>
        </p:nvSpPr>
        <p:spPr>
          <a:xfrm>
            <a:off x="1644351" y="9021236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Password Task Outcome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Opportunities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Requirements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Impact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F3F79-3AC3-5440-A1BC-77266C1E620C}"/>
              </a:ext>
            </a:extLst>
          </p:cNvPr>
          <p:cNvSpPr/>
          <p:nvPr/>
        </p:nvSpPr>
        <p:spPr>
          <a:xfrm>
            <a:off x="444279" y="9021236"/>
            <a:ext cx="1012500" cy="405000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Persuade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FD084B-4471-8541-843A-027043F5D195}"/>
              </a:ext>
            </a:extLst>
          </p:cNvPr>
          <p:cNvSpPr/>
          <p:nvPr/>
        </p:nvSpPr>
        <p:spPr>
          <a:xfrm>
            <a:off x="1919123" y="3648976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82DC91-C5C5-CD48-B667-98D9DBC7573F}"/>
              </a:ext>
            </a:extLst>
          </p:cNvPr>
          <p:cNvSpPr/>
          <p:nvPr/>
        </p:nvSpPr>
        <p:spPr>
          <a:xfrm>
            <a:off x="3089574" y="3648976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B93B2D-D053-7745-B6B1-1DDA7A3161C6}"/>
              </a:ext>
            </a:extLst>
          </p:cNvPr>
          <p:cNvSpPr/>
          <p:nvPr/>
        </p:nvSpPr>
        <p:spPr>
          <a:xfrm>
            <a:off x="1935164" y="625553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D09769-CBA9-6042-A7DE-47E054FBE97A}"/>
              </a:ext>
            </a:extLst>
          </p:cNvPr>
          <p:cNvSpPr/>
          <p:nvPr/>
        </p:nvSpPr>
        <p:spPr>
          <a:xfrm>
            <a:off x="3124117" y="623210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48F8FA6-C2AA-E74A-BF3F-7E1DA45A5785}"/>
              </a:ext>
            </a:extLst>
          </p:cNvPr>
          <p:cNvSpPr/>
          <p:nvPr/>
        </p:nvSpPr>
        <p:spPr>
          <a:xfrm>
            <a:off x="4313070" y="623210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1318B9-B77A-C741-8D41-39B753CE129E}"/>
              </a:ext>
            </a:extLst>
          </p:cNvPr>
          <p:cNvSpPr/>
          <p:nvPr/>
        </p:nvSpPr>
        <p:spPr>
          <a:xfrm>
            <a:off x="4256442" y="3648976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48690B0-683A-3C43-832F-A47606FEE83C}"/>
              </a:ext>
            </a:extLst>
          </p:cNvPr>
          <p:cNvSpPr/>
          <p:nvPr/>
        </p:nvSpPr>
        <p:spPr>
          <a:xfrm>
            <a:off x="5503548" y="3648975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8B5280E-0D80-C647-AEEC-C7076A9F5688}"/>
              </a:ext>
            </a:extLst>
          </p:cNvPr>
          <p:cNvSpPr/>
          <p:nvPr/>
        </p:nvSpPr>
        <p:spPr>
          <a:xfrm>
            <a:off x="1935164" y="1114552"/>
            <a:ext cx="729000" cy="185931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Coping Strat.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B74D6F-E60B-1E4D-BD02-FA60A36C3B42}"/>
              </a:ext>
            </a:extLst>
          </p:cNvPr>
          <p:cNvSpPr/>
          <p:nvPr/>
        </p:nvSpPr>
        <p:spPr>
          <a:xfrm>
            <a:off x="2705236" y="1114552"/>
            <a:ext cx="729000" cy="185931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Attitudes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C90267A-A133-664A-A022-B7685DD965B0}"/>
              </a:ext>
            </a:extLst>
          </p:cNvPr>
          <p:cNvSpPr/>
          <p:nvPr/>
        </p:nvSpPr>
        <p:spPr>
          <a:xfrm>
            <a:off x="3475308" y="1114552"/>
            <a:ext cx="729000" cy="185931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Needs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A31B663-436F-7348-8B22-E1CC595B4C25}"/>
              </a:ext>
            </a:extLst>
          </p:cNvPr>
          <p:cNvSpPr/>
          <p:nvPr/>
        </p:nvSpPr>
        <p:spPr>
          <a:xfrm>
            <a:off x="2705236" y="1571334"/>
            <a:ext cx="729000" cy="185931"/>
          </a:xfrm>
          <a:prstGeom prst="roundRect">
            <a:avLst/>
          </a:prstGeom>
          <a:solidFill>
            <a:srgbClr val="00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Problems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547BFF9-4919-9244-916C-7C520BA51B38}"/>
              </a:ext>
            </a:extLst>
          </p:cNvPr>
          <p:cNvSpPr/>
          <p:nvPr/>
        </p:nvSpPr>
        <p:spPr>
          <a:xfrm>
            <a:off x="4245380" y="1570162"/>
            <a:ext cx="729000" cy="185931"/>
          </a:xfrm>
          <a:prstGeom prst="roundRect">
            <a:avLst/>
          </a:prstGeom>
          <a:solidFill>
            <a:srgbClr val="00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Constraints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5EB8F79-8D14-F043-9B8F-24B2B63975FF}"/>
              </a:ext>
            </a:extLst>
          </p:cNvPr>
          <p:cNvSpPr/>
          <p:nvPr/>
        </p:nvSpPr>
        <p:spPr>
          <a:xfrm>
            <a:off x="3475308" y="1571334"/>
            <a:ext cx="729000" cy="185931"/>
          </a:xfrm>
          <a:prstGeom prst="roundRect">
            <a:avLst/>
          </a:prstGeom>
          <a:solidFill>
            <a:srgbClr val="00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Context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9F44FE-4951-EE4F-A20C-90DA5F512742}"/>
              </a:ext>
            </a:extLst>
          </p:cNvPr>
          <p:cNvSpPr/>
          <p:nvPr/>
        </p:nvSpPr>
        <p:spPr>
          <a:xfrm>
            <a:off x="5015452" y="1117353"/>
            <a:ext cx="729000" cy="185931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Personality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BFA9220-F981-6D41-8C0E-13E5C6A773C1}"/>
              </a:ext>
            </a:extLst>
          </p:cNvPr>
          <p:cNvSpPr/>
          <p:nvPr/>
        </p:nvSpPr>
        <p:spPr>
          <a:xfrm>
            <a:off x="5785524" y="1114551"/>
            <a:ext cx="729000" cy="185931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Goals</a:t>
            </a:r>
            <a:endParaRPr lang="en-US" sz="788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26484D0-E8AA-E947-8FF0-42CBB2065A68}"/>
              </a:ext>
            </a:extLst>
          </p:cNvPr>
          <p:cNvSpPr/>
          <p:nvPr/>
        </p:nvSpPr>
        <p:spPr>
          <a:xfrm>
            <a:off x="1935164" y="1571334"/>
            <a:ext cx="729000" cy="185931"/>
          </a:xfrm>
          <a:prstGeom prst="roundRect">
            <a:avLst/>
          </a:prstGeom>
          <a:solidFill>
            <a:srgbClr val="00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A76C96A-A9AB-5244-B542-A635C80D39FC}"/>
              </a:ext>
            </a:extLst>
          </p:cNvPr>
          <p:cNvSpPr/>
          <p:nvPr/>
        </p:nvSpPr>
        <p:spPr>
          <a:xfrm>
            <a:off x="4245380" y="1117353"/>
            <a:ext cx="729000" cy="185931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Mental Model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C865538-34EC-6348-ABEC-84A8A5D7C15B}"/>
              </a:ext>
            </a:extLst>
          </p:cNvPr>
          <p:cNvSpPr/>
          <p:nvPr/>
        </p:nvSpPr>
        <p:spPr>
          <a:xfrm>
            <a:off x="121024" y="515144"/>
            <a:ext cx="1594353" cy="1404000"/>
          </a:xfrm>
          <a:prstGeom prst="roundRect">
            <a:avLst>
              <a:gd name="adj" fmla="val 5904"/>
            </a:avLst>
          </a:prstGeom>
          <a:solidFill>
            <a:srgbClr val="DE8C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Understand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F9436B2-EEDE-8749-8C96-E816F2163928}"/>
              </a:ext>
            </a:extLst>
          </p:cNvPr>
          <p:cNvSpPr/>
          <p:nvPr/>
        </p:nvSpPr>
        <p:spPr>
          <a:xfrm>
            <a:off x="121024" y="2184055"/>
            <a:ext cx="1594353" cy="1115878"/>
          </a:xfrm>
          <a:prstGeom prst="roundRect">
            <a:avLst>
              <a:gd name="adj" fmla="val 5904"/>
            </a:avLst>
          </a:prstGeom>
          <a:solidFill>
            <a:srgbClr val="619C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Support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06A8CF4-1DFF-084B-81EF-FD7934DF1E69}"/>
              </a:ext>
            </a:extLst>
          </p:cNvPr>
          <p:cNvSpPr/>
          <p:nvPr/>
        </p:nvSpPr>
        <p:spPr>
          <a:xfrm>
            <a:off x="1834274" y="2188876"/>
            <a:ext cx="4799147" cy="11158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0D55FB-7526-2D44-9D78-E296CC2BB264}"/>
              </a:ext>
            </a:extLst>
          </p:cNvPr>
          <p:cNvSpPr/>
          <p:nvPr/>
        </p:nvSpPr>
        <p:spPr>
          <a:xfrm>
            <a:off x="1938747" y="2269092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Simplify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3CFC13-A8B2-6D41-B1F2-E37D323C8FB5}"/>
              </a:ext>
            </a:extLst>
          </p:cNvPr>
          <p:cNvSpPr/>
          <p:nvPr/>
        </p:nvSpPr>
        <p:spPr>
          <a:xfrm>
            <a:off x="3132361" y="2269092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Reinforce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910018-AF1E-0A4B-B8FD-EAB7A6ABECA1}"/>
              </a:ext>
            </a:extLst>
          </p:cNvPr>
          <p:cNvSpPr/>
          <p:nvPr/>
        </p:nvSpPr>
        <p:spPr>
          <a:xfrm>
            <a:off x="4325975" y="2269092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Resolve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18BA558-B000-7F43-A75D-2359858387A4}"/>
              </a:ext>
            </a:extLst>
          </p:cNvPr>
          <p:cNvSpPr/>
          <p:nvPr/>
        </p:nvSpPr>
        <p:spPr>
          <a:xfrm>
            <a:off x="5502024" y="627215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9DD9127-0FC1-7C49-B34E-F7D808DC7A0F}"/>
              </a:ext>
            </a:extLst>
          </p:cNvPr>
          <p:cNvSpPr/>
          <p:nvPr/>
        </p:nvSpPr>
        <p:spPr>
          <a:xfrm>
            <a:off x="5519589" y="2269092"/>
            <a:ext cx="1012500" cy="405000"/>
          </a:xfrm>
          <a:prstGeom prst="roundRect">
            <a:avLst/>
          </a:prstGeom>
          <a:solidFill>
            <a:srgbClr val="00C08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1416B9E-4A1C-4C4E-990E-65D3D8B6600E}"/>
              </a:ext>
            </a:extLst>
          </p:cNvPr>
          <p:cNvSpPr/>
          <p:nvPr/>
        </p:nvSpPr>
        <p:spPr>
          <a:xfrm>
            <a:off x="1938747" y="2710526"/>
            <a:ext cx="729000" cy="185931"/>
          </a:xfrm>
          <a:prstGeom prst="roundRect">
            <a:avLst/>
          </a:prstGeom>
          <a:solidFill>
            <a:srgbClr val="00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Task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918BB21-3422-2A4C-A187-0CC7E3A200F9}"/>
              </a:ext>
            </a:extLst>
          </p:cNvPr>
          <p:cNvSpPr/>
          <p:nvPr/>
        </p:nvSpPr>
        <p:spPr>
          <a:xfrm>
            <a:off x="4325975" y="2710525"/>
            <a:ext cx="729000" cy="185931"/>
          </a:xfrm>
          <a:prstGeom prst="roundRect">
            <a:avLst/>
          </a:prstGeom>
          <a:solidFill>
            <a:srgbClr val="00B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Problems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0FC6435-524A-614B-B2B9-94F1134615DE}"/>
              </a:ext>
            </a:extLst>
          </p:cNvPr>
          <p:cNvSpPr/>
          <p:nvPr/>
        </p:nvSpPr>
        <p:spPr>
          <a:xfrm>
            <a:off x="3144046" y="2710524"/>
            <a:ext cx="729000" cy="185931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Coping Strat.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B2FB031-710C-CE4E-AA0B-52582BDDD258}"/>
              </a:ext>
            </a:extLst>
          </p:cNvPr>
          <p:cNvSpPr/>
          <p:nvPr/>
        </p:nvSpPr>
        <p:spPr>
          <a:xfrm>
            <a:off x="3137708" y="2928529"/>
            <a:ext cx="729000" cy="185931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Attitudes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7FDF517-EFA9-B946-8FC9-5BCD8A121D29}"/>
              </a:ext>
            </a:extLst>
          </p:cNvPr>
          <p:cNvSpPr/>
          <p:nvPr/>
        </p:nvSpPr>
        <p:spPr>
          <a:xfrm>
            <a:off x="5519589" y="2710525"/>
            <a:ext cx="729000" cy="185931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Mental Model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D514CC4-90AF-974F-B9FD-6C309009AD34}"/>
              </a:ext>
            </a:extLst>
          </p:cNvPr>
          <p:cNvSpPr/>
          <p:nvPr/>
        </p:nvSpPr>
        <p:spPr>
          <a:xfrm>
            <a:off x="107747" y="3559789"/>
            <a:ext cx="1594353" cy="1115878"/>
          </a:xfrm>
          <a:prstGeom prst="roundRect">
            <a:avLst>
              <a:gd name="adj" fmla="val 5904"/>
            </a:avLst>
          </a:prstGeom>
          <a:solidFill>
            <a:srgbClr val="FF64B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Persuade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34721CF-9C07-0541-92DD-DE66BE3501D4}"/>
              </a:ext>
            </a:extLst>
          </p:cNvPr>
          <p:cNvSpPr/>
          <p:nvPr/>
        </p:nvSpPr>
        <p:spPr>
          <a:xfrm>
            <a:off x="1919123" y="4110632"/>
            <a:ext cx="729000" cy="185931"/>
          </a:xfrm>
          <a:prstGeom prst="round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Task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0D7B68-3829-E84E-AAB3-4DFE6F7A7715}"/>
              </a:ext>
            </a:extLst>
          </p:cNvPr>
          <p:cNvSpPr/>
          <p:nvPr/>
        </p:nvSpPr>
        <p:spPr>
          <a:xfrm>
            <a:off x="3089574" y="4115634"/>
            <a:ext cx="729000" cy="185931"/>
          </a:xfrm>
          <a:prstGeom prst="roundRect">
            <a:avLst/>
          </a:prstGeom>
          <a:solidFill>
            <a:srgbClr val="DE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Status Quo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F180709-148C-6D44-A9F3-2B2E6C99CE0D}"/>
              </a:ext>
            </a:extLst>
          </p:cNvPr>
          <p:cNvSpPr/>
          <p:nvPr/>
        </p:nvSpPr>
        <p:spPr>
          <a:xfrm>
            <a:off x="4256442" y="4113515"/>
            <a:ext cx="729000" cy="185931"/>
          </a:xfrm>
          <a:prstGeom prst="round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Nudge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B405CE-A666-4C4E-92A9-42FB4F6EE5F3}"/>
              </a:ext>
            </a:extLst>
          </p:cNvPr>
          <p:cNvSpPr/>
          <p:nvPr/>
        </p:nvSpPr>
        <p:spPr>
          <a:xfrm>
            <a:off x="5502024" y="4118930"/>
            <a:ext cx="729000" cy="185931"/>
          </a:xfrm>
          <a:prstGeom prst="round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Impact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A93AF79-8074-944C-BB7E-5F67D0F2E200}"/>
              </a:ext>
            </a:extLst>
          </p:cNvPr>
          <p:cNvSpPr/>
          <p:nvPr/>
        </p:nvSpPr>
        <p:spPr>
          <a:xfrm>
            <a:off x="1917412" y="4347072"/>
            <a:ext cx="729000" cy="185931"/>
          </a:xfrm>
          <a:prstGeom prst="round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User Group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9069894-C34D-7642-AE1B-6878DF1A5239}"/>
              </a:ext>
            </a:extLst>
          </p:cNvPr>
          <p:cNvSpPr/>
          <p:nvPr/>
        </p:nvSpPr>
        <p:spPr>
          <a:xfrm>
            <a:off x="4256442" y="4350179"/>
            <a:ext cx="729000" cy="185931"/>
          </a:xfrm>
          <a:prstGeom prst="round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Modalities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FF6634F-71A2-8F4E-B668-DAF46AF0D2A5}"/>
              </a:ext>
            </a:extLst>
          </p:cNvPr>
          <p:cNvSpPr/>
          <p:nvPr/>
        </p:nvSpPr>
        <p:spPr>
          <a:xfrm>
            <a:off x="1917412" y="4578552"/>
            <a:ext cx="729000" cy="185931"/>
          </a:xfrm>
          <a:prstGeom prst="round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Metrics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D6C1D00-C85D-2144-8C91-67EE3105DB76}"/>
              </a:ext>
            </a:extLst>
          </p:cNvPr>
          <p:cNvSpPr/>
          <p:nvPr/>
        </p:nvSpPr>
        <p:spPr>
          <a:xfrm>
            <a:off x="233816" y="5137404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Age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Gender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Profession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Personality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DDEDD0C-87BC-0540-97C9-4B5B43E9C7F1}"/>
              </a:ext>
            </a:extLst>
          </p:cNvPr>
          <p:cNvSpPr/>
          <p:nvPr/>
        </p:nvSpPr>
        <p:spPr>
          <a:xfrm>
            <a:off x="233816" y="5137404"/>
            <a:ext cx="1012500" cy="40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User-Context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C173361-CB07-2B4A-A20B-F632ED4802BD}"/>
              </a:ext>
            </a:extLst>
          </p:cNvPr>
          <p:cNvSpPr/>
          <p:nvPr/>
        </p:nvSpPr>
        <p:spPr>
          <a:xfrm>
            <a:off x="1275029" y="5137404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Select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Reset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Memorize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Commit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Share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41E2D7F-6E71-A645-A3C2-AB3558037C9B}"/>
              </a:ext>
            </a:extLst>
          </p:cNvPr>
          <p:cNvSpPr/>
          <p:nvPr/>
        </p:nvSpPr>
        <p:spPr>
          <a:xfrm>
            <a:off x="1275029" y="5137404"/>
            <a:ext cx="1012500" cy="40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4D680DF-E0AE-A64F-9519-E67663283F17}"/>
              </a:ext>
            </a:extLst>
          </p:cNvPr>
          <p:cNvSpPr/>
          <p:nvPr/>
        </p:nvSpPr>
        <p:spPr>
          <a:xfrm>
            <a:off x="2310961" y="5137404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Account Value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 Category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Policies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Device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Personal</a:t>
            </a:r>
            <a:b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 Work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4D12EFC-551B-8A43-8806-7C097E780A51}"/>
              </a:ext>
            </a:extLst>
          </p:cNvPr>
          <p:cNvSpPr/>
          <p:nvPr/>
        </p:nvSpPr>
        <p:spPr>
          <a:xfrm>
            <a:off x="2310961" y="5137404"/>
            <a:ext cx="1012500" cy="40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Task-Context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42BFD5B-D316-CB4F-8AC8-D97F15BB0E69}"/>
              </a:ext>
            </a:extLst>
          </p:cNvPr>
          <p:cNvSpPr/>
          <p:nvPr/>
        </p:nvSpPr>
        <p:spPr>
          <a:xfrm>
            <a:off x="3360458" y="5121935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Reuse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Memorize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Write Down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Store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Generate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174E75A-2850-AF41-B604-A9EEF347593F}"/>
              </a:ext>
            </a:extLst>
          </p:cNvPr>
          <p:cNvSpPr/>
          <p:nvPr/>
        </p:nvSpPr>
        <p:spPr>
          <a:xfrm>
            <a:off x="3360458" y="5121935"/>
            <a:ext cx="1012500" cy="40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Coping Strategies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02FA338-A6BA-D341-9251-4C64F8E515E4}"/>
              </a:ext>
            </a:extLst>
          </p:cNvPr>
          <p:cNvSpPr/>
          <p:nvPr/>
        </p:nvSpPr>
        <p:spPr>
          <a:xfrm>
            <a:off x="4409955" y="5119718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Percvd</a:t>
            </a:r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Threat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PW Strength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PWMs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Feedback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77DFBD6-877A-D544-B170-A5DDA719B882}"/>
              </a:ext>
            </a:extLst>
          </p:cNvPr>
          <p:cNvSpPr/>
          <p:nvPr/>
        </p:nvSpPr>
        <p:spPr>
          <a:xfrm>
            <a:off x="4409955" y="5119718"/>
            <a:ext cx="1012500" cy="40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Mental Models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5C79522-B49A-C841-B107-35B204279BD6}"/>
              </a:ext>
            </a:extLst>
          </p:cNvPr>
          <p:cNvSpPr/>
          <p:nvPr/>
        </p:nvSpPr>
        <p:spPr>
          <a:xfrm>
            <a:off x="233816" y="6681301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Protection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Usability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Portability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F85FE1E-F776-B04F-B800-221C80A6C082}"/>
              </a:ext>
            </a:extLst>
          </p:cNvPr>
          <p:cNvSpPr/>
          <p:nvPr/>
        </p:nvSpPr>
        <p:spPr>
          <a:xfrm>
            <a:off x="233816" y="6681301"/>
            <a:ext cx="1012500" cy="40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Needs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87A9EF1-16BB-3A4D-8033-E273FFC8869B}"/>
              </a:ext>
            </a:extLst>
          </p:cNvPr>
          <p:cNvSpPr/>
          <p:nvPr/>
        </p:nvSpPr>
        <p:spPr>
          <a:xfrm>
            <a:off x="1275029" y="6681301"/>
            <a:ext cx="1012500" cy="1484978"/>
          </a:xfrm>
          <a:prstGeom prst="roundRect">
            <a:avLst>
              <a:gd name="adj" fmla="val 59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Inconsistent Reuse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5CFEB55-98C3-9B44-8D99-6DD1E01A23AC}"/>
              </a:ext>
            </a:extLst>
          </p:cNvPr>
          <p:cNvSpPr/>
          <p:nvPr/>
        </p:nvSpPr>
        <p:spPr>
          <a:xfrm>
            <a:off x="1275029" y="6681301"/>
            <a:ext cx="1012500" cy="40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327851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108</Words>
  <Application>Microsoft Macintosh PowerPoint</Application>
  <PresentationFormat>Widescreen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 Seitz</dc:creator>
  <cp:lastModifiedBy>Tobi Seitz</cp:lastModifiedBy>
  <cp:revision>19</cp:revision>
  <dcterms:created xsi:type="dcterms:W3CDTF">2018-03-18T09:59:46Z</dcterms:created>
  <dcterms:modified xsi:type="dcterms:W3CDTF">2018-03-19T08:27:06Z</dcterms:modified>
</cp:coreProperties>
</file>