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4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3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8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6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2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2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1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C3F5F-73A4-A245-A21B-40DFEEF01980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2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8729485" y="2971800"/>
            <a:ext cx="537345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729552" y="0"/>
            <a:ext cx="7942997" cy="685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016615" y="560694"/>
            <a:ext cx="7368870" cy="5736612"/>
            <a:chOff x="2791959" y="655093"/>
            <a:chExt cx="7368870" cy="5736612"/>
          </a:xfrm>
        </p:grpSpPr>
        <p:sp>
          <p:nvSpPr>
            <p:cNvPr id="54" name="Rounded Rectangle 53"/>
            <p:cNvSpPr/>
            <p:nvPr/>
          </p:nvSpPr>
          <p:spPr>
            <a:xfrm>
              <a:off x="3607258" y="3066199"/>
              <a:ext cx="840701" cy="914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91959" y="3066199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Forget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656997" y="5460529"/>
              <a:ext cx="1656000" cy="47397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656997" y="1860646"/>
              <a:ext cx="1656000" cy="4572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656997" y="655093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Choose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504829" y="3066199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Commit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656997" y="5477305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Live with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648394" y="1860646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Reuse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0" name="Curved Connector 9"/>
            <p:cNvCxnSpPr>
              <a:stCxn id="4" idx="3"/>
              <a:endCxn id="5" idx="0"/>
            </p:cNvCxnSpPr>
            <p:nvPr/>
          </p:nvCxnSpPr>
          <p:spPr>
            <a:xfrm>
              <a:off x="7312997" y="1112293"/>
              <a:ext cx="2019832" cy="1953906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5" idx="2"/>
              <a:endCxn id="6" idx="3"/>
            </p:cNvCxnSpPr>
            <p:nvPr/>
          </p:nvCxnSpPr>
          <p:spPr>
            <a:xfrm rot="5400000">
              <a:off x="7345960" y="3947636"/>
              <a:ext cx="1953906" cy="2019832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6" idx="1"/>
              <a:endCxn id="7" idx="2"/>
            </p:cNvCxnSpPr>
            <p:nvPr/>
          </p:nvCxnSpPr>
          <p:spPr>
            <a:xfrm rot="10800000">
              <a:off x="3619959" y="3980599"/>
              <a:ext cx="2037038" cy="1953906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7" idx="0"/>
              <a:endCxn id="4" idx="1"/>
            </p:cNvCxnSpPr>
            <p:nvPr/>
          </p:nvCxnSpPr>
          <p:spPr>
            <a:xfrm rot="5400000" flipH="1" flipV="1">
              <a:off x="3661525" y="1070727"/>
              <a:ext cx="1953906" cy="2037038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54" idx="0"/>
              <a:endCxn id="52" idx="1"/>
            </p:cNvCxnSpPr>
            <p:nvPr/>
          </p:nvCxnSpPr>
          <p:spPr>
            <a:xfrm rot="5400000" flipH="1" flipV="1">
              <a:off x="4353827" y="1763029"/>
              <a:ext cx="976952" cy="1629388"/>
            </a:xfrm>
            <a:prstGeom prst="curvedConnector2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47" idx="1"/>
              <a:endCxn id="8" idx="1"/>
            </p:cNvCxnSpPr>
            <p:nvPr/>
          </p:nvCxnSpPr>
          <p:spPr>
            <a:xfrm rot="10800000">
              <a:off x="5648395" y="2317847"/>
              <a:ext cx="8603" cy="3379671"/>
            </a:xfrm>
            <a:prstGeom prst="curvedConnector3">
              <a:avLst>
                <a:gd name="adj1" fmla="val 1259286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8" idx="3"/>
              <a:endCxn id="61" idx="0"/>
            </p:cNvCxnSpPr>
            <p:nvPr/>
          </p:nvCxnSpPr>
          <p:spPr>
            <a:xfrm>
              <a:off x="7304394" y="2317846"/>
              <a:ext cx="1469108" cy="748353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501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FFFFFF"/>
      </a:lt1>
      <a:dk2>
        <a:srgbClr val="448AFF"/>
      </a:dk2>
      <a:lt2>
        <a:srgbClr val="FFFFFF"/>
      </a:lt2>
      <a:accent1>
        <a:srgbClr val="448AFF"/>
      </a:accent1>
      <a:accent2>
        <a:srgbClr val="C2185B"/>
      </a:accent2>
      <a:accent3>
        <a:srgbClr val="E91E63"/>
      </a:accent3>
      <a:accent4>
        <a:srgbClr val="F8BBD0"/>
      </a:accent4>
      <a:accent5>
        <a:srgbClr val="727272"/>
      </a:accent5>
      <a:accent6>
        <a:srgbClr val="B6B6B6"/>
      </a:accent6>
      <a:hlink>
        <a:srgbClr val="519AF6"/>
      </a:hlink>
      <a:folHlink>
        <a:srgbClr val="519AF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</vt:lpstr>
      <vt:lpstr>Roboto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 Seitz</dc:creator>
  <cp:lastModifiedBy>Tobi Seitz</cp:lastModifiedBy>
  <cp:revision>6</cp:revision>
  <dcterms:created xsi:type="dcterms:W3CDTF">2018-01-11T13:03:03Z</dcterms:created>
  <dcterms:modified xsi:type="dcterms:W3CDTF">2018-01-11T19:54:35Z</dcterms:modified>
</cp:coreProperties>
</file>