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8B"/>
    <a:srgbClr val="61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/>
    <p:restoredTop sz="94655"/>
  </p:normalViewPr>
  <p:slideViewPr>
    <p:cSldViewPr snapToGrid="0" snapToObjects="1">
      <p:cViewPr varScale="1">
        <p:scale>
          <a:sx n="174" d="100"/>
          <a:sy n="174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72FB-6234-264C-A6D6-FA0FB6C0B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1FB78-2800-1D4A-A161-7707E0EDB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5936-6FF3-4146-A31C-363469A6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539E-792E-D642-B18D-2E528E05B793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F4C7-1C8F-2747-B6A1-ABCA0E81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3470-28BE-E441-9DA2-00B1F89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957D-D872-2B4D-A157-C0CB5154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8FC5-0020-834E-A998-21B5BFF6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F4F8E-A9B3-A34E-B957-4486D3E56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E4A2-2F0D-2D45-A858-4C4E99E9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539E-792E-D642-B18D-2E528E05B793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16BE-626D-894B-A5EE-B9481F81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7440-55C3-DE47-A291-9CC55188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957D-D872-2B4D-A157-C0CB5154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B1952-0AEC-5B40-A255-06E639E30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423FE-C9D1-4D4A-8963-628C87417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B665-7704-7B41-B4D5-7EB567C7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539E-792E-D642-B18D-2E528E05B793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AB4C6-8B54-C84D-93BB-FC70BD4A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5ED9-33D7-8D44-9B6D-2B0C3707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957D-D872-2B4D-A157-C0CB5154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6973-273D-1542-AFF5-E517342D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9111-8FFA-1346-BC93-37A9D3EB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2FE9-064B-544A-840B-C6B5D5F7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539E-792E-D642-B18D-2E528E05B793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B0C0-F6D8-6648-A12A-7013514A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DBDF-6BEB-0542-B972-C87EA73C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957D-D872-2B4D-A157-C0CB5154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DCD3-5B43-C842-9210-25C9C9DC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FA5D-A5DD-8244-BC35-376BF5E8D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0F5CE-D03F-D842-8D64-0756B434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539E-792E-D642-B18D-2E528E05B793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4B55-32B7-FC4A-9FEE-73C275D9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3915-8012-6447-9C3A-38E32E90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957D-D872-2B4D-A157-C0CB5154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C43D-8152-9D4A-B1EA-4BC9F360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1704-B07A-3943-BF32-2EFC189D0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1027-2951-7C4E-87FC-B5E0210D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CCB6-D44C-7147-A513-228436C3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539E-792E-D642-B18D-2E528E05B793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C2220-5FD9-694D-800A-A539943C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24C6C-29ED-C749-A0F4-9014D7CE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957D-D872-2B4D-A157-C0CB5154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3BF6-53FA-6B45-A46E-5BE8CCD6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BEE89-61BD-8142-837E-EBEED07F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0419A-DC68-F64E-B738-14762D82E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88C94-EC9C-B947-8D95-713698D82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72B51-5633-C840-9FF4-ACC8F7EB6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D54A4-838C-5A4C-90CD-D32A95E2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539E-792E-D642-B18D-2E528E05B793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F34DC-BB2C-824B-B407-22611B53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DDDB9-34C0-6447-92E5-23F426BC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957D-D872-2B4D-A157-C0CB5154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A8F3-64BD-C447-A52C-8659F48B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FD393-9F42-0344-BF8D-91BD000D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539E-792E-D642-B18D-2E528E05B793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63787-67C3-374F-9ED0-7AFA5763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D0F33-563E-AC49-A991-52574D2F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957D-D872-2B4D-A157-C0CB5154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3935F-1E43-544C-9145-A4B26F5C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539E-792E-D642-B18D-2E528E05B793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4F9FB-F01D-FC4C-B939-8550FACF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A3235-F130-BF4A-999C-0C9BC69C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957D-D872-2B4D-A157-C0CB5154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C14-6943-5A48-8327-C2962382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3C4B-AB38-0648-A61D-F77F8B47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74074-9D16-964C-9095-709055479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3ABCD-DC51-3E48-96BE-25E461CF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539E-792E-D642-B18D-2E528E05B793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3A8EE-A50B-494B-9E67-5CC24822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11110-B2DC-2B43-BCBC-B2A4BB50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957D-D872-2B4D-A157-C0CB5154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E4D0-3E82-3C40-B048-4B55B7D4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041DA-C96E-A742-8738-77F571682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1DD2B-5395-6C40-9146-EB68BBEBE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2F58A-324B-494C-937A-09B42A73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539E-792E-D642-B18D-2E528E05B793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D020F-BEB5-FA4C-887E-6986E8A8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ADD72-9012-B54A-8C10-67BFBBF8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957D-D872-2B4D-A157-C0CB5154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2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66869-1285-5649-9CC3-A05D7FC8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207E9-B6EB-5F45-86B8-9EB6D0BDD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8F7B-490A-9945-9E78-DBF9577C6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C539E-792E-D642-B18D-2E528E05B793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4095-D9A7-984B-9975-D95EF042D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B53A-F3BA-1E43-A6CF-82ABD6D25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957D-D872-2B4D-A157-C0CB5154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088F802F-736B-484D-AD5E-EA35B6ED58EB}"/>
              </a:ext>
            </a:extLst>
          </p:cNvPr>
          <p:cNvGrpSpPr>
            <a:grpSpLocks noChangeAspect="1"/>
          </p:cNvGrpSpPr>
          <p:nvPr/>
        </p:nvGrpSpPr>
        <p:grpSpPr>
          <a:xfrm>
            <a:off x="497614" y="729076"/>
            <a:ext cx="10631425" cy="2819793"/>
            <a:chOff x="497623" y="729076"/>
            <a:chExt cx="8074767" cy="21416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8117DD-8EE3-934B-A3B4-ACB25BA3B61B}"/>
                </a:ext>
              </a:extLst>
            </p:cNvPr>
            <p:cNvSpPr/>
            <p:nvPr/>
          </p:nvSpPr>
          <p:spPr>
            <a:xfrm>
              <a:off x="2333253" y="904926"/>
              <a:ext cx="1913987" cy="355600"/>
            </a:xfrm>
            <a:prstGeom prst="rect">
              <a:avLst/>
            </a:prstGeom>
            <a:solidFill>
              <a:srgbClr val="619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ML Model: Reuse</a:t>
              </a:r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36316922-2A3A-BB4A-8E8D-CC2B2B92A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2615" y="884726"/>
              <a:ext cx="396000" cy="396000"/>
            </a:xfrm>
            <a:prstGeom prst="diamond">
              <a:avLst/>
            </a:prstGeom>
            <a:solidFill>
              <a:srgbClr val="00C08B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B744AA-76C0-D04C-A933-1E15996CA2FB}"/>
                </a:ext>
              </a:extLst>
            </p:cNvPr>
            <p:cNvSpPr/>
            <p:nvPr/>
          </p:nvSpPr>
          <p:spPr>
            <a:xfrm>
              <a:off x="5186776" y="2515306"/>
              <a:ext cx="1913987" cy="355455"/>
            </a:xfrm>
            <a:prstGeom prst="rect">
              <a:avLst/>
            </a:prstGeom>
            <a:solidFill>
              <a:srgbClr val="619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Show, Explain, Help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7ED870-A1AF-D84A-8A1F-D9469C6B585E}"/>
                </a:ext>
              </a:extLst>
            </p:cNvPr>
            <p:cNvSpPr/>
            <p:nvPr/>
          </p:nvSpPr>
          <p:spPr>
            <a:xfrm>
              <a:off x="6658403" y="1260526"/>
              <a:ext cx="1913987" cy="355455"/>
            </a:xfrm>
            <a:prstGeom prst="rect">
              <a:avLst/>
            </a:prstGeom>
            <a:solidFill>
              <a:srgbClr val="619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Accept Password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13E4CFDF-B6FE-6A4C-8915-F183B380A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2615" y="1564916"/>
              <a:ext cx="396000" cy="396000"/>
            </a:xfrm>
            <a:prstGeom prst="diamond">
              <a:avLst/>
            </a:prstGeom>
            <a:solidFill>
              <a:srgbClr val="00C08B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DE9F7B-ED6A-F444-8D5A-AB2A626D5FD4}"/>
                </a:ext>
              </a:extLst>
            </p:cNvPr>
            <p:cNvSpPr txBox="1"/>
            <p:nvPr/>
          </p:nvSpPr>
          <p:spPr>
            <a:xfrm>
              <a:off x="4219332" y="1243449"/>
              <a:ext cx="552993" cy="233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reused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0EA545ED-7681-4445-A1D5-D5E2C0975812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938615" y="1082726"/>
              <a:ext cx="1719787" cy="355528"/>
            </a:xfrm>
            <a:prstGeom prst="bentConnector3">
              <a:avLst>
                <a:gd name="adj1" fmla="val 684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41BC1970-E777-D548-A4DA-ACF5A15DCA6F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16200000" flipH="1">
              <a:off x="5164998" y="1536534"/>
              <a:ext cx="554390" cy="1403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F3A895-55C4-3D4B-A791-34F8456517C1}"/>
                </a:ext>
              </a:extLst>
            </p:cNvPr>
            <p:cNvSpPr txBox="1"/>
            <p:nvPr/>
          </p:nvSpPr>
          <p:spPr>
            <a:xfrm>
              <a:off x="4348387" y="1984108"/>
              <a:ext cx="423938" cy="233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risky</a:t>
              </a: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CD58E032-F514-1447-AA3F-AACF26EDD409}"/>
                </a:ext>
              </a:extLst>
            </p:cNvPr>
            <p:cNvCxnSpPr>
              <a:cxnSpLocks/>
              <a:stCxn id="10" idx="3"/>
              <a:endCxn id="8" idx="1"/>
            </p:cNvCxnSpPr>
            <p:nvPr/>
          </p:nvCxnSpPr>
          <p:spPr>
            <a:xfrm flipV="1">
              <a:off x="4938615" y="1438254"/>
              <a:ext cx="1719787" cy="324663"/>
            </a:xfrm>
            <a:prstGeom prst="bentConnector3">
              <a:avLst>
                <a:gd name="adj1" fmla="val 684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66C58980-8DAE-7947-8D29-9A3C6274D271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 flipV="1">
              <a:off x="7100763" y="1615981"/>
              <a:ext cx="514633" cy="107705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D72532-066D-0849-A40E-44DF95C5DB98}"/>
                </a:ext>
              </a:extLst>
            </p:cNvPr>
            <p:cNvSpPr txBox="1"/>
            <p:nvPr/>
          </p:nvSpPr>
          <p:spPr>
            <a:xfrm>
              <a:off x="5306239" y="873697"/>
              <a:ext cx="549341" cy="233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unique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86080A-92C1-684C-A4E5-8F768F87CCDA}"/>
                </a:ext>
              </a:extLst>
            </p:cNvPr>
            <p:cNvSpPr txBox="1"/>
            <p:nvPr/>
          </p:nvSpPr>
          <p:spPr>
            <a:xfrm>
              <a:off x="5147114" y="1541479"/>
              <a:ext cx="867587" cy="233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acceptable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2AC2806-4765-3A46-B4D3-37123AFCD8CB}"/>
                </a:ext>
              </a:extLst>
            </p:cNvPr>
            <p:cNvSpPr/>
            <p:nvPr/>
          </p:nvSpPr>
          <p:spPr>
            <a:xfrm>
              <a:off x="556604" y="930781"/>
              <a:ext cx="1479550" cy="3038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*********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28AB7E-9324-D74D-AB83-939B3A1C72BA}"/>
                </a:ext>
              </a:extLst>
            </p:cNvPr>
            <p:cNvSpPr txBox="1"/>
            <p:nvPr/>
          </p:nvSpPr>
          <p:spPr>
            <a:xfrm>
              <a:off x="497623" y="729076"/>
              <a:ext cx="615086" cy="19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Password</a:t>
              </a:r>
              <a:endPara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F24B7D-DCA9-1C4E-A4E7-25F230A136C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247240" y="1082726"/>
              <a:ext cx="2953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19B3BB3-2EE3-7943-B89B-9C54FE599815}"/>
                </a:ext>
              </a:extLst>
            </p:cNvPr>
            <p:cNvCxnSpPr>
              <a:cxnSpLocks/>
              <a:stCxn id="20" idx="3"/>
              <a:endCxn id="5" idx="1"/>
            </p:cNvCxnSpPr>
            <p:nvPr/>
          </p:nvCxnSpPr>
          <p:spPr>
            <a:xfrm flipV="1">
              <a:off x="2036154" y="1082726"/>
              <a:ext cx="29709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5B51057-3380-D04B-BB64-807889222CE9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4740615" y="1280726"/>
              <a:ext cx="0" cy="2841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144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 Seitz</dc:creator>
  <cp:lastModifiedBy>Tobi Seitz</cp:lastModifiedBy>
  <cp:revision>5</cp:revision>
  <dcterms:created xsi:type="dcterms:W3CDTF">2018-03-28T19:42:48Z</dcterms:created>
  <dcterms:modified xsi:type="dcterms:W3CDTF">2018-03-28T20:09:21Z</dcterms:modified>
</cp:coreProperties>
</file>