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None of these</c:v>
                </c:pt>
                <c:pt idx="1">
                  <c:v>Some other technique</c:v>
                </c:pt>
                <c:pt idx="2">
                  <c:v>Passwords are generated by specialist software</c:v>
                </c:pt>
                <c:pt idx="3">
                  <c:v>Spelling words backwards</c:v>
                </c:pt>
                <c:pt idx="4">
                  <c:v>Based on a mnemonic / acronym of a phrase</c:v>
                </c:pt>
                <c:pt idx="5">
                  <c:v>Substituting numbers for letters</c:v>
                </c:pt>
                <c:pt idx="6">
                  <c:v>Avoid using dictionary words or names</c:v>
                </c:pt>
                <c:pt idx="7">
                  <c:v>Use non–alphabetical / numeric characters</c:v>
                </c:pt>
                <c:pt idx="8">
                  <c:v>Use upper and lower case letters</c:v>
                </c:pt>
                <c:pt idx="9">
                  <c:v>Combination of letters and numbers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13.0</c:v>
                </c:pt>
                <c:pt idx="7">
                  <c:v>37.0</c:v>
                </c:pt>
                <c:pt idx="8">
                  <c:v>47.0</c:v>
                </c:pt>
                <c:pt idx="9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-1189948048"/>
        <c:axId val="-1189182512"/>
      </c:barChart>
      <c:catAx>
        <c:axId val="-118994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182512"/>
        <c:crosses val="autoZero"/>
        <c:auto val="1"/>
        <c:lblAlgn val="ctr"/>
        <c:lblOffset val="100"/>
        <c:noMultiLvlLbl val="0"/>
      </c:catAx>
      <c:valAx>
        <c:axId val="-118918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94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075291"/>
              </p:ext>
            </p:extLst>
          </p:nvPr>
        </p:nvGraphicFramePr>
        <p:xfrm>
          <a:off x="218363" y="733313"/>
          <a:ext cx="118599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9</cp:revision>
  <dcterms:created xsi:type="dcterms:W3CDTF">2018-01-11T13:03:03Z</dcterms:created>
  <dcterms:modified xsi:type="dcterms:W3CDTF">2018-01-12T11:41:01Z</dcterms:modified>
</cp:coreProperties>
</file>