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/>
    <p:restoredTop sz="94653"/>
  </p:normalViewPr>
  <p:slideViewPr>
    <p:cSldViewPr snapToGrid="0" snapToObjects="1">
      <p:cViewPr>
        <p:scale>
          <a:sx n="100" d="100"/>
          <a:sy n="100" d="100"/>
        </p:scale>
        <p:origin x="1576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None of these</c:v>
                </c:pt>
                <c:pt idx="1">
                  <c:v>Some other technique</c:v>
                </c:pt>
                <c:pt idx="2">
                  <c:v>Passwords are generated by specialist software</c:v>
                </c:pt>
                <c:pt idx="3">
                  <c:v>Spelling words backwards</c:v>
                </c:pt>
                <c:pt idx="4">
                  <c:v>Based on a mnemonic / acronym of a phrase</c:v>
                </c:pt>
                <c:pt idx="5">
                  <c:v>Substituting numbers for letters</c:v>
                </c:pt>
                <c:pt idx="6">
                  <c:v>Avoid using dictionary words or names</c:v>
                </c:pt>
                <c:pt idx="7">
                  <c:v>Use non–alphabetical / numeric characters</c:v>
                </c:pt>
                <c:pt idx="8">
                  <c:v>Use upper and lower case letters</c:v>
                </c:pt>
                <c:pt idx="9">
                  <c:v>Combination of letters and numbers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11.0</c:v>
                </c:pt>
                <c:pt idx="6">
                  <c:v>13.0</c:v>
                </c:pt>
                <c:pt idx="7">
                  <c:v>37.0</c:v>
                </c:pt>
                <c:pt idx="8">
                  <c:v>47.0</c:v>
                </c:pt>
                <c:pt idx="9">
                  <c:v>64.0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-673258608"/>
        <c:axId val="-633196656"/>
      </c:barChart>
      <c:catAx>
        <c:axId val="-673258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633196656"/>
        <c:crosses val="autoZero"/>
        <c:auto val="1"/>
        <c:lblAlgn val="ctr"/>
        <c:lblOffset val="100"/>
        <c:noMultiLvlLbl val="0"/>
      </c:catAx>
      <c:valAx>
        <c:axId val="-633196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67325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6DDA23-9483-9E44-A253-ED42E2F8CF81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0D8BF0-1B2E-9C42-B1DE-7A8A6B4D5354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Simplification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C048261D-ABF8-6744-9C60-7A40058B8D4E}" type="parTrans" cxnId="{82DD100E-AB05-5F40-9F73-68AA402CCCDB}">
      <dgm:prSet/>
      <dgm:spPr/>
      <dgm:t>
        <a:bodyPr/>
        <a:lstStyle/>
        <a:p>
          <a:endParaRPr lang="en-US"/>
        </a:p>
      </dgm:t>
    </dgm:pt>
    <dgm:pt modelId="{72F33744-5EDD-8948-A100-A0873804437B}" type="sibTrans" cxnId="{82DD100E-AB05-5F40-9F73-68AA402CCCDB}">
      <dgm:prSet/>
      <dgm:spPr/>
      <dgm:t>
        <a:bodyPr/>
        <a:lstStyle/>
        <a:p>
          <a:endParaRPr lang="en-US"/>
        </a:p>
      </dgm:t>
    </dgm:pt>
    <dgm:pt modelId="{DEB1BB08-DB14-F449-AABA-61D8B4638A0E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Social Roles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F7262678-F0B3-E847-91E2-C462D47B1028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Social Dynamics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FF0DD8F4-A3A1-7F4D-92EF-4747C16CB7A0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Psychological</a:t>
          </a:r>
        </a:p>
      </dgm:t>
    </dgm:pt>
    <dgm:pt modelId="{A7DB3D77-581B-F344-9CC2-70F3A74E6292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Language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358DEE03-0A7E-AC4A-869D-DC6AA9128949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Physical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04F82EDC-2A5D-9048-92F7-6DF3B4CF1BED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Social Interactions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83CB27F0-C95D-8F4D-A211-C8220B7FB3F7}" type="sibTrans" cxnId="{E473B57C-702F-A34B-A341-BF97769A8A6E}">
      <dgm:prSet/>
      <dgm:spPr/>
      <dgm:t>
        <a:bodyPr/>
        <a:lstStyle/>
        <a:p>
          <a:endParaRPr lang="en-US"/>
        </a:p>
      </dgm:t>
    </dgm:pt>
    <dgm:pt modelId="{B9E429C9-68EF-1E47-8843-F5FAEC922C39}" type="parTrans" cxnId="{E473B57C-702F-A34B-A341-BF97769A8A6E}">
      <dgm:prSet/>
      <dgm:spPr/>
      <dgm:t>
        <a:bodyPr/>
        <a:lstStyle/>
        <a:p>
          <a:endParaRPr lang="en-US"/>
        </a:p>
      </dgm:t>
    </dgm:pt>
    <dgm:pt modelId="{741494C1-4459-6E4C-873D-12A7B07E5604}" type="sibTrans" cxnId="{7FF8FF3E-D587-A148-849F-AFF7A12D6A89}">
      <dgm:prSet/>
      <dgm:spPr/>
      <dgm:t>
        <a:bodyPr/>
        <a:lstStyle/>
        <a:p>
          <a:endParaRPr lang="en-US"/>
        </a:p>
      </dgm:t>
    </dgm:pt>
    <dgm:pt modelId="{C80069DB-A433-7B44-A9CD-A5C1463A949A}" type="parTrans" cxnId="{7FF8FF3E-D587-A148-849F-AFF7A12D6A89}">
      <dgm:prSet/>
      <dgm:spPr/>
      <dgm:t>
        <a:bodyPr/>
        <a:lstStyle/>
        <a:p>
          <a:endParaRPr lang="en-US">
            <a:latin typeface="Arial" charset="0"/>
            <a:ea typeface="Arial" charset="0"/>
            <a:cs typeface="Arial" charset="0"/>
          </a:endParaRPr>
        </a:p>
      </dgm:t>
    </dgm:pt>
    <dgm:pt modelId="{C665ED9D-915C-9345-836A-A526541A81BA}" type="sibTrans" cxnId="{26A688BB-198D-3D46-AE4F-DA0353D5255C}">
      <dgm:prSet/>
      <dgm:spPr/>
      <dgm:t>
        <a:bodyPr/>
        <a:lstStyle/>
        <a:p>
          <a:endParaRPr lang="en-US"/>
        </a:p>
      </dgm:t>
    </dgm:pt>
    <dgm:pt modelId="{36C2DADC-8EF2-2349-A877-35538701350B}" type="parTrans" cxnId="{26A688BB-198D-3D46-AE4F-DA0353D5255C}">
      <dgm:prSet/>
      <dgm:spPr/>
      <dgm:t>
        <a:bodyPr/>
        <a:lstStyle/>
        <a:p>
          <a:endParaRPr lang="en-US">
            <a:latin typeface="Arial" charset="0"/>
            <a:ea typeface="Arial" charset="0"/>
            <a:cs typeface="Arial" charset="0"/>
          </a:endParaRPr>
        </a:p>
      </dgm:t>
    </dgm:pt>
    <dgm:pt modelId="{126AF306-37FE-1545-AD4B-3A5CCF2AF11F}" type="sibTrans" cxnId="{04CA7BF9-4FB2-8949-8387-4AEC96B9324F}">
      <dgm:prSet/>
      <dgm:spPr/>
      <dgm:t>
        <a:bodyPr/>
        <a:lstStyle/>
        <a:p>
          <a:endParaRPr lang="en-US"/>
        </a:p>
      </dgm:t>
    </dgm:pt>
    <dgm:pt modelId="{0F64DF61-8EA3-3B43-8796-3B0532B6DD9C}" type="parTrans" cxnId="{04CA7BF9-4FB2-8949-8387-4AEC96B9324F}">
      <dgm:prSet/>
      <dgm:spPr/>
      <dgm:t>
        <a:bodyPr/>
        <a:lstStyle/>
        <a:p>
          <a:endParaRPr lang="en-US">
            <a:latin typeface="Arial" charset="0"/>
            <a:ea typeface="Arial" charset="0"/>
            <a:cs typeface="Arial" charset="0"/>
          </a:endParaRPr>
        </a:p>
      </dgm:t>
    </dgm:pt>
    <dgm:pt modelId="{51D39AEF-9346-C546-B3F3-EB9BAE6BBC07}" type="sibTrans" cxnId="{8773377E-2582-C442-B52D-66501625A158}">
      <dgm:prSet/>
      <dgm:spPr/>
      <dgm:t>
        <a:bodyPr/>
        <a:lstStyle/>
        <a:p>
          <a:endParaRPr lang="en-US"/>
        </a:p>
      </dgm:t>
    </dgm:pt>
    <dgm:pt modelId="{4C41D731-391C-F344-B709-0D5C62528594}" type="parTrans" cxnId="{8773377E-2582-C442-B52D-66501625A158}">
      <dgm:prSet/>
      <dgm:spPr/>
      <dgm:t>
        <a:bodyPr/>
        <a:lstStyle/>
        <a:p>
          <a:endParaRPr lang="en-US">
            <a:latin typeface="Arial" charset="0"/>
            <a:ea typeface="Arial" charset="0"/>
            <a:cs typeface="Arial" charset="0"/>
          </a:endParaRPr>
        </a:p>
      </dgm:t>
    </dgm:pt>
    <dgm:pt modelId="{A0015D0D-FAAD-4D49-8C8A-20540E56B794}" type="sibTrans" cxnId="{9367E664-81F0-0A47-AC84-E5C5CBE76A1E}">
      <dgm:prSet/>
      <dgm:spPr/>
      <dgm:t>
        <a:bodyPr/>
        <a:lstStyle/>
        <a:p>
          <a:endParaRPr lang="en-US"/>
        </a:p>
      </dgm:t>
    </dgm:pt>
    <dgm:pt modelId="{DE09F620-CC00-EE45-AE29-E8C39B3B4D5A}" type="parTrans" cxnId="{9367E664-81F0-0A47-AC84-E5C5CBE76A1E}">
      <dgm:prSet/>
      <dgm:spPr/>
      <dgm:t>
        <a:bodyPr/>
        <a:lstStyle/>
        <a:p>
          <a:endParaRPr lang="en-US">
            <a:latin typeface="Arial" charset="0"/>
            <a:ea typeface="Arial" charset="0"/>
            <a:cs typeface="Arial" charset="0"/>
          </a:endParaRPr>
        </a:p>
      </dgm:t>
    </dgm:pt>
    <dgm:pt modelId="{054CCF4E-70B4-3540-BC71-40311AEB9B94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Conditioning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C0FBEB39-43F6-2D4B-B2EA-C02C019D2C14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Conditioning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EB4125C3-E716-404A-8B4C-B49C28208BCF}" type="sibTrans" cxnId="{2893F525-4D74-7745-A1F1-681C03ADF84C}">
      <dgm:prSet/>
      <dgm:spPr/>
      <dgm:t>
        <a:bodyPr/>
        <a:lstStyle/>
        <a:p>
          <a:endParaRPr lang="en-US"/>
        </a:p>
      </dgm:t>
    </dgm:pt>
    <dgm:pt modelId="{787B37BE-262F-414B-A0D5-400A003D85B9}" type="parTrans" cxnId="{2893F525-4D74-7745-A1F1-681C03ADF84C}">
      <dgm:prSet/>
      <dgm:spPr/>
      <dgm:t>
        <a:bodyPr/>
        <a:lstStyle/>
        <a:p>
          <a:endParaRPr lang="en-US"/>
        </a:p>
      </dgm:t>
    </dgm:pt>
    <dgm:pt modelId="{24EFCFF7-D6C6-0F44-AE0F-E5768EE2F0C1}" type="sibTrans" cxnId="{23D2C9C7-5A51-E140-84E2-A74C0B99F82D}">
      <dgm:prSet/>
      <dgm:spPr/>
      <dgm:t>
        <a:bodyPr/>
        <a:lstStyle/>
        <a:p>
          <a:endParaRPr lang="en-US"/>
        </a:p>
      </dgm:t>
    </dgm:pt>
    <dgm:pt modelId="{B59F56B3-7B31-1A4E-839A-7F833E434F0F}" type="parTrans" cxnId="{23D2C9C7-5A51-E140-84E2-A74C0B99F82D}">
      <dgm:prSet/>
      <dgm:spPr/>
      <dgm:t>
        <a:bodyPr/>
        <a:lstStyle/>
        <a:p>
          <a:endParaRPr lang="en-US">
            <a:latin typeface="Arial" charset="0"/>
            <a:ea typeface="Arial" charset="0"/>
            <a:cs typeface="Arial" charset="0"/>
          </a:endParaRPr>
        </a:p>
      </dgm:t>
    </dgm:pt>
    <dgm:pt modelId="{1AE0A7A6-61E8-B84F-8577-D399BE5FAA9A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Surveillance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54DF901E-EE87-284A-B53B-C2EA2D130DFF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Self-monitoring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F57D6CF8-3DDD-3240-A719-66296F11108D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Monitoring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F0557E8E-EA53-FC44-89B8-F4EB12823C83}" type="sibTrans" cxnId="{8536D252-9141-FD4D-90BD-FB81E6102964}">
      <dgm:prSet/>
      <dgm:spPr/>
      <dgm:t>
        <a:bodyPr/>
        <a:lstStyle/>
        <a:p>
          <a:endParaRPr lang="en-US"/>
        </a:p>
      </dgm:t>
    </dgm:pt>
    <dgm:pt modelId="{9F5A5ED1-1023-ED4F-863F-A1DC37A7525A}" type="parTrans" cxnId="{8536D252-9141-FD4D-90BD-FB81E6102964}">
      <dgm:prSet/>
      <dgm:spPr/>
      <dgm:t>
        <a:bodyPr/>
        <a:lstStyle/>
        <a:p>
          <a:endParaRPr lang="en-US"/>
        </a:p>
      </dgm:t>
    </dgm:pt>
    <dgm:pt modelId="{F0C0DDB3-C1D5-D341-A969-A365927E9C81}" type="sibTrans" cxnId="{15CBDDCD-DB8A-3F45-B9CC-231365AB5691}">
      <dgm:prSet/>
      <dgm:spPr/>
      <dgm:t>
        <a:bodyPr/>
        <a:lstStyle/>
        <a:p>
          <a:endParaRPr lang="en-US"/>
        </a:p>
      </dgm:t>
    </dgm:pt>
    <dgm:pt modelId="{5FFA7C77-8647-5442-BFFE-D077D368AD5B}" type="parTrans" cxnId="{15CBDDCD-DB8A-3F45-B9CC-231365AB5691}">
      <dgm:prSet/>
      <dgm:spPr/>
      <dgm:t>
        <a:bodyPr/>
        <a:lstStyle/>
        <a:p>
          <a:endParaRPr lang="en-US">
            <a:latin typeface="Arial" charset="0"/>
            <a:ea typeface="Arial" charset="0"/>
            <a:cs typeface="Arial" charset="0"/>
          </a:endParaRPr>
        </a:p>
      </dgm:t>
    </dgm:pt>
    <dgm:pt modelId="{3A5DC72C-3C7A-204C-9B5F-F7393619AD56}" type="sibTrans" cxnId="{2E55F73C-EB82-4E43-9A96-4416D59CCE14}">
      <dgm:prSet/>
      <dgm:spPr/>
      <dgm:t>
        <a:bodyPr/>
        <a:lstStyle/>
        <a:p>
          <a:endParaRPr lang="en-US"/>
        </a:p>
      </dgm:t>
    </dgm:pt>
    <dgm:pt modelId="{BA7264F2-3357-6442-A701-3E23FA5074D3}" type="parTrans" cxnId="{2E55F73C-EB82-4E43-9A96-4416D59CCE14}">
      <dgm:prSet/>
      <dgm:spPr/>
      <dgm:t>
        <a:bodyPr/>
        <a:lstStyle/>
        <a:p>
          <a:endParaRPr lang="en-US">
            <a:latin typeface="Arial" charset="0"/>
            <a:ea typeface="Arial" charset="0"/>
            <a:cs typeface="Arial" charset="0"/>
          </a:endParaRPr>
        </a:p>
      </dgm:t>
    </dgm:pt>
    <dgm:pt modelId="{08F59E6A-7C2C-2448-B39E-34A29338DD88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Suggestion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65F289E9-3AD2-3849-BA08-81187B8F3D03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Tailoring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C1C92BB9-C43D-E74A-B94A-2C42725A9D0D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Personalization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D8FBD9EE-3D88-434A-927E-334376E3E460}" type="sibTrans" cxnId="{3F4D3841-21A9-D343-ACB3-A881BD455F0D}">
      <dgm:prSet/>
      <dgm:spPr/>
      <dgm:t>
        <a:bodyPr/>
        <a:lstStyle/>
        <a:p>
          <a:endParaRPr lang="en-US"/>
        </a:p>
      </dgm:t>
    </dgm:pt>
    <dgm:pt modelId="{4BAD7E42-C5E8-3F4A-9E4A-312CC8A65789}" type="parTrans" cxnId="{3F4D3841-21A9-D343-ACB3-A881BD455F0D}">
      <dgm:prSet/>
      <dgm:spPr/>
      <dgm:t>
        <a:bodyPr/>
        <a:lstStyle/>
        <a:p>
          <a:endParaRPr lang="en-US"/>
        </a:p>
      </dgm:t>
    </dgm:pt>
    <dgm:pt modelId="{94B02334-A2CB-634C-A34B-8084170EF09D}" type="sibTrans" cxnId="{86C79295-1C5D-8B48-969C-6CAEB4FE7BE1}">
      <dgm:prSet/>
      <dgm:spPr/>
      <dgm:t>
        <a:bodyPr/>
        <a:lstStyle/>
        <a:p>
          <a:endParaRPr lang="en-US"/>
        </a:p>
      </dgm:t>
    </dgm:pt>
    <dgm:pt modelId="{1249A159-2E71-5F41-BA68-6749D13324D0}" type="parTrans" cxnId="{86C79295-1C5D-8B48-969C-6CAEB4FE7BE1}">
      <dgm:prSet/>
      <dgm:spPr/>
      <dgm:t>
        <a:bodyPr/>
        <a:lstStyle/>
        <a:p>
          <a:endParaRPr lang="en-US">
            <a:latin typeface="Arial" charset="0"/>
            <a:ea typeface="Arial" charset="0"/>
            <a:cs typeface="Arial" charset="0"/>
          </a:endParaRPr>
        </a:p>
      </dgm:t>
    </dgm:pt>
    <dgm:pt modelId="{A69B70A9-01D3-D64D-BE07-F648853A1367}" type="sibTrans" cxnId="{726C9C16-CD82-BE4C-9674-7AE469A3B127}">
      <dgm:prSet/>
      <dgm:spPr/>
      <dgm:t>
        <a:bodyPr/>
        <a:lstStyle/>
        <a:p>
          <a:endParaRPr lang="en-US"/>
        </a:p>
      </dgm:t>
    </dgm:pt>
    <dgm:pt modelId="{34BF130B-9B11-3045-8A09-EDF8256043DA}" type="parTrans" cxnId="{726C9C16-CD82-BE4C-9674-7AE469A3B127}">
      <dgm:prSet/>
      <dgm:spPr/>
      <dgm:t>
        <a:bodyPr/>
        <a:lstStyle/>
        <a:p>
          <a:endParaRPr lang="en-US">
            <a:latin typeface="Arial" charset="0"/>
            <a:ea typeface="Arial" charset="0"/>
            <a:cs typeface="Arial" charset="0"/>
          </a:endParaRPr>
        </a:p>
      </dgm:t>
    </dgm:pt>
    <dgm:pt modelId="{3E96658A-2D49-5C49-A5C5-AD269AA2D717}">
      <dgm:prSet phldrT="[Text]"/>
      <dgm:spPr/>
      <dgm:t>
        <a:bodyPr/>
        <a:lstStyle/>
        <a:p>
          <a:r>
            <a:rPr lang="en-US" dirty="0" err="1" smtClean="0">
              <a:latin typeface="Arial" charset="0"/>
              <a:ea typeface="Arial" charset="0"/>
              <a:cs typeface="Arial" charset="0"/>
            </a:rPr>
            <a:t>Tunnellng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F75024CD-5FFA-3C41-93F8-4890386580B6}" type="sibTrans" cxnId="{2FF41404-41C9-B742-AB90-EABADA895FBA}">
      <dgm:prSet/>
      <dgm:spPr/>
      <dgm:t>
        <a:bodyPr/>
        <a:lstStyle/>
        <a:p>
          <a:endParaRPr lang="en-US"/>
        </a:p>
      </dgm:t>
    </dgm:pt>
    <dgm:pt modelId="{9C026401-8AD6-9B40-A80F-E4EA815B69FE}" type="parTrans" cxnId="{2FF41404-41C9-B742-AB90-EABADA895FBA}">
      <dgm:prSet/>
      <dgm:spPr/>
      <dgm:t>
        <a:bodyPr/>
        <a:lstStyle/>
        <a:p>
          <a:endParaRPr lang="en-US">
            <a:latin typeface="Arial" charset="0"/>
            <a:ea typeface="Arial" charset="0"/>
            <a:cs typeface="Arial" charset="0"/>
          </a:endParaRPr>
        </a:p>
      </dgm:t>
    </dgm:pt>
    <dgm:pt modelId="{AB653237-3BBA-1C41-990E-60FCF34C6AC4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Reduction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80403974-0438-C94B-8515-5FC6D57A64B4}" type="sibTrans" cxnId="{42BFB67C-444E-B542-A3EC-45735C875873}">
      <dgm:prSet/>
      <dgm:spPr/>
      <dgm:t>
        <a:bodyPr/>
        <a:lstStyle/>
        <a:p>
          <a:endParaRPr lang="en-US"/>
        </a:p>
      </dgm:t>
    </dgm:pt>
    <dgm:pt modelId="{A0E1E0D7-C8CD-2B48-9915-E3D8C94117B6}" type="parTrans" cxnId="{42BFB67C-444E-B542-A3EC-45735C875873}">
      <dgm:prSet/>
      <dgm:spPr/>
      <dgm:t>
        <a:bodyPr/>
        <a:lstStyle/>
        <a:p>
          <a:endParaRPr lang="en-US">
            <a:latin typeface="Arial" charset="0"/>
            <a:ea typeface="Arial" charset="0"/>
            <a:cs typeface="Arial" charset="0"/>
          </a:endParaRPr>
        </a:p>
      </dgm:t>
    </dgm:pt>
    <dgm:pt modelId="{3D2DCE18-6253-4645-81B2-870C00FE61D8}" type="pres">
      <dgm:prSet presAssocID="{BC6DDA23-9483-9E44-A253-ED42E2F8CF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BB5BFD-C17B-BE4D-AECB-721DC495074A}" type="pres">
      <dgm:prSet presAssocID="{7C0D8BF0-1B2E-9C42-B1DE-7A8A6B4D5354}" presName="root" presStyleCnt="0"/>
      <dgm:spPr/>
    </dgm:pt>
    <dgm:pt modelId="{D2200B5A-1281-FF4B-8AD3-2899633E00D8}" type="pres">
      <dgm:prSet presAssocID="{7C0D8BF0-1B2E-9C42-B1DE-7A8A6B4D5354}" presName="rootComposite" presStyleCnt="0"/>
      <dgm:spPr/>
    </dgm:pt>
    <dgm:pt modelId="{DAF70D7D-7EDA-244E-89B4-D888EF5E7319}" type="pres">
      <dgm:prSet presAssocID="{7C0D8BF0-1B2E-9C42-B1DE-7A8A6B4D5354}" presName="rootText" presStyleLbl="node1" presStyleIdx="0" presStyleCnt="5"/>
      <dgm:spPr/>
      <dgm:t>
        <a:bodyPr/>
        <a:lstStyle/>
        <a:p>
          <a:endParaRPr lang="en-US"/>
        </a:p>
      </dgm:t>
    </dgm:pt>
    <dgm:pt modelId="{E60E6935-DC36-C74F-B8A3-DBDB4675306D}" type="pres">
      <dgm:prSet presAssocID="{7C0D8BF0-1B2E-9C42-B1DE-7A8A6B4D5354}" presName="rootConnector" presStyleLbl="node1" presStyleIdx="0" presStyleCnt="5"/>
      <dgm:spPr/>
    </dgm:pt>
    <dgm:pt modelId="{579E66C3-A003-9F4E-ACD9-EF036349B03C}" type="pres">
      <dgm:prSet presAssocID="{7C0D8BF0-1B2E-9C42-B1DE-7A8A6B4D5354}" presName="childShape" presStyleCnt="0"/>
      <dgm:spPr/>
    </dgm:pt>
    <dgm:pt modelId="{868E81A1-D01B-D04B-A716-CDFF6029B37B}" type="pres">
      <dgm:prSet presAssocID="{A0E1E0D7-C8CD-2B48-9915-E3D8C94117B6}" presName="Name13" presStyleLbl="parChTrans1D2" presStyleIdx="0" presStyleCnt="12"/>
      <dgm:spPr/>
    </dgm:pt>
    <dgm:pt modelId="{DAF06F7F-6DD6-654A-A6BA-9EAAAC68791B}" type="pres">
      <dgm:prSet presAssocID="{AB653237-3BBA-1C41-990E-60FCF34C6AC4}" presName="childText" presStyleLbl="bgAcc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5ADCAB-5AEE-654D-A16F-9EC7D39403DE}" type="pres">
      <dgm:prSet presAssocID="{9C026401-8AD6-9B40-A80F-E4EA815B69FE}" presName="Name13" presStyleLbl="parChTrans1D2" presStyleIdx="1" presStyleCnt="12"/>
      <dgm:spPr/>
    </dgm:pt>
    <dgm:pt modelId="{EACE30C1-74D4-0D4B-8FB6-99C2A1EB92E0}" type="pres">
      <dgm:prSet presAssocID="{3E96658A-2D49-5C49-A5C5-AD269AA2D717}" presName="childText" presStyleLbl="bgAcc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6823E-626A-C043-A804-810EE4CE66A1}" type="pres">
      <dgm:prSet presAssocID="{C1C92BB9-C43D-E74A-B94A-2C42725A9D0D}" presName="root" presStyleCnt="0"/>
      <dgm:spPr/>
    </dgm:pt>
    <dgm:pt modelId="{4176C44D-725D-8F41-9E28-177CC86F71F3}" type="pres">
      <dgm:prSet presAssocID="{C1C92BB9-C43D-E74A-B94A-2C42725A9D0D}" presName="rootComposite" presStyleCnt="0"/>
      <dgm:spPr/>
    </dgm:pt>
    <dgm:pt modelId="{1B4E0D8A-F788-A248-B28C-3684EC21B9BA}" type="pres">
      <dgm:prSet presAssocID="{C1C92BB9-C43D-E74A-B94A-2C42725A9D0D}" presName="rootText" presStyleLbl="node1" presStyleIdx="1" presStyleCnt="5"/>
      <dgm:spPr/>
      <dgm:t>
        <a:bodyPr/>
        <a:lstStyle/>
        <a:p>
          <a:endParaRPr lang="en-US"/>
        </a:p>
      </dgm:t>
    </dgm:pt>
    <dgm:pt modelId="{5BEBFA50-8951-2641-AEB3-1FDF1994251A}" type="pres">
      <dgm:prSet presAssocID="{C1C92BB9-C43D-E74A-B94A-2C42725A9D0D}" presName="rootConnector" presStyleLbl="node1" presStyleIdx="1" presStyleCnt="5"/>
      <dgm:spPr/>
    </dgm:pt>
    <dgm:pt modelId="{A3B50CC5-0BC2-894F-9AE2-8CDD7FCA0A2E}" type="pres">
      <dgm:prSet presAssocID="{C1C92BB9-C43D-E74A-B94A-2C42725A9D0D}" presName="childShape" presStyleCnt="0"/>
      <dgm:spPr/>
    </dgm:pt>
    <dgm:pt modelId="{F8FA0428-6C95-0444-8995-3D8D6A034DB8}" type="pres">
      <dgm:prSet presAssocID="{34BF130B-9B11-3045-8A09-EDF8256043DA}" presName="Name13" presStyleLbl="parChTrans1D2" presStyleIdx="2" presStyleCnt="12"/>
      <dgm:spPr/>
    </dgm:pt>
    <dgm:pt modelId="{82DD8AD6-A35F-334B-8D8A-354AED7702C5}" type="pres">
      <dgm:prSet presAssocID="{65F289E9-3AD2-3849-BA08-81187B8F3D03}" presName="childText" presStyleLbl="bgAcc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5D5A-293D-3E4C-AE79-964A430B678B}" type="pres">
      <dgm:prSet presAssocID="{1249A159-2E71-5F41-BA68-6749D13324D0}" presName="Name13" presStyleLbl="parChTrans1D2" presStyleIdx="3" presStyleCnt="12"/>
      <dgm:spPr/>
    </dgm:pt>
    <dgm:pt modelId="{8A40A707-657B-0447-B0E4-F0A2B8F7E91C}" type="pres">
      <dgm:prSet presAssocID="{08F59E6A-7C2C-2448-B39E-34A29338DD88}" presName="childText" presStyleLbl="bgAcc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927D2-596F-DF48-A5B4-3E5598E541CD}" type="pres">
      <dgm:prSet presAssocID="{F57D6CF8-3DDD-3240-A719-66296F11108D}" presName="root" presStyleCnt="0"/>
      <dgm:spPr/>
    </dgm:pt>
    <dgm:pt modelId="{14D825EF-ED4E-BA4B-8288-75678EF16EF9}" type="pres">
      <dgm:prSet presAssocID="{F57D6CF8-3DDD-3240-A719-66296F11108D}" presName="rootComposite" presStyleCnt="0"/>
      <dgm:spPr/>
    </dgm:pt>
    <dgm:pt modelId="{ECD01222-A7A5-B34E-AE7B-45CD8422F0EB}" type="pres">
      <dgm:prSet presAssocID="{F57D6CF8-3DDD-3240-A719-66296F11108D}" presName="rootText" presStyleLbl="node1" presStyleIdx="2" presStyleCnt="5"/>
      <dgm:spPr/>
      <dgm:t>
        <a:bodyPr/>
        <a:lstStyle/>
        <a:p>
          <a:endParaRPr lang="en-US"/>
        </a:p>
      </dgm:t>
    </dgm:pt>
    <dgm:pt modelId="{7CCE81B3-C580-2542-B6D7-DCF47BA4EA11}" type="pres">
      <dgm:prSet presAssocID="{F57D6CF8-3DDD-3240-A719-66296F11108D}" presName="rootConnector" presStyleLbl="node1" presStyleIdx="2" presStyleCnt="5"/>
      <dgm:spPr/>
    </dgm:pt>
    <dgm:pt modelId="{D779FB26-D595-7048-A4EA-49F4D85901F5}" type="pres">
      <dgm:prSet presAssocID="{F57D6CF8-3DDD-3240-A719-66296F11108D}" presName="childShape" presStyleCnt="0"/>
      <dgm:spPr/>
    </dgm:pt>
    <dgm:pt modelId="{0D696BF3-4D4D-EC45-9AC5-5B2EEA731470}" type="pres">
      <dgm:prSet presAssocID="{BA7264F2-3357-6442-A701-3E23FA5074D3}" presName="Name13" presStyleLbl="parChTrans1D2" presStyleIdx="4" presStyleCnt="12"/>
      <dgm:spPr/>
    </dgm:pt>
    <dgm:pt modelId="{FA54DEE1-1F92-6544-8E5B-7C1CF77C0E58}" type="pres">
      <dgm:prSet presAssocID="{54DF901E-EE87-284A-B53B-C2EA2D130DFF}" presName="childText" presStyleLbl="bgAcc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603E1-D558-7742-9936-60A25E7A7733}" type="pres">
      <dgm:prSet presAssocID="{5FFA7C77-8647-5442-BFFE-D077D368AD5B}" presName="Name13" presStyleLbl="parChTrans1D2" presStyleIdx="5" presStyleCnt="12"/>
      <dgm:spPr/>
    </dgm:pt>
    <dgm:pt modelId="{E1F6D5CA-21AA-0347-A80B-9F15C53D595B}" type="pres">
      <dgm:prSet presAssocID="{1AE0A7A6-61E8-B84F-8577-D399BE5FAA9A}" presName="childText" presStyleLbl="bgAcc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102DF-D517-9D4E-9924-113A1417A5AF}" type="pres">
      <dgm:prSet presAssocID="{C0FBEB39-43F6-2D4B-B2EA-C02C019D2C14}" presName="root" presStyleCnt="0"/>
      <dgm:spPr/>
    </dgm:pt>
    <dgm:pt modelId="{F6179D39-4B21-C847-B93C-A2C5A5105841}" type="pres">
      <dgm:prSet presAssocID="{C0FBEB39-43F6-2D4B-B2EA-C02C019D2C14}" presName="rootComposite" presStyleCnt="0"/>
      <dgm:spPr/>
    </dgm:pt>
    <dgm:pt modelId="{DAC803F2-4C9D-304C-B6B9-CFD9C895BA80}" type="pres">
      <dgm:prSet presAssocID="{C0FBEB39-43F6-2D4B-B2EA-C02C019D2C14}" presName="rootText" presStyleLbl="node1" presStyleIdx="3" presStyleCnt="5"/>
      <dgm:spPr/>
      <dgm:t>
        <a:bodyPr/>
        <a:lstStyle/>
        <a:p>
          <a:endParaRPr lang="en-US"/>
        </a:p>
      </dgm:t>
    </dgm:pt>
    <dgm:pt modelId="{0440835F-CB2D-7D40-9E8B-BF49C24FA65D}" type="pres">
      <dgm:prSet presAssocID="{C0FBEB39-43F6-2D4B-B2EA-C02C019D2C14}" presName="rootConnector" presStyleLbl="node1" presStyleIdx="3" presStyleCnt="5"/>
      <dgm:spPr/>
    </dgm:pt>
    <dgm:pt modelId="{4F5E2F34-5141-444C-9716-D3B1D283401E}" type="pres">
      <dgm:prSet presAssocID="{C0FBEB39-43F6-2D4B-B2EA-C02C019D2C14}" presName="childShape" presStyleCnt="0"/>
      <dgm:spPr/>
    </dgm:pt>
    <dgm:pt modelId="{569C69C0-4B8F-CB4A-B348-98874F5F220D}" type="pres">
      <dgm:prSet presAssocID="{B59F56B3-7B31-1A4E-839A-7F833E434F0F}" presName="Name13" presStyleLbl="parChTrans1D2" presStyleIdx="6" presStyleCnt="12"/>
      <dgm:spPr/>
    </dgm:pt>
    <dgm:pt modelId="{6044E130-D541-744F-88ED-F7D7FFDA4C7D}" type="pres">
      <dgm:prSet presAssocID="{054CCF4E-70B4-3540-BC71-40311AEB9B94}" presName="childText" presStyleLbl="bgAcc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4521A-036C-C84E-BFE8-28D39FF16E28}" type="pres">
      <dgm:prSet presAssocID="{04F82EDC-2A5D-9048-92F7-6DF3B4CF1BED}" presName="root" presStyleCnt="0"/>
      <dgm:spPr/>
    </dgm:pt>
    <dgm:pt modelId="{CF66E835-B217-4E40-A7C1-62A37A2766A5}" type="pres">
      <dgm:prSet presAssocID="{04F82EDC-2A5D-9048-92F7-6DF3B4CF1BED}" presName="rootComposite" presStyleCnt="0"/>
      <dgm:spPr/>
    </dgm:pt>
    <dgm:pt modelId="{20A5258F-3293-A44C-98CF-417D0AD3C7EC}" type="pres">
      <dgm:prSet presAssocID="{04F82EDC-2A5D-9048-92F7-6DF3B4CF1BED}" presName="rootText" presStyleLbl="node1" presStyleIdx="4" presStyleCnt="5" custLinFactNeighborX="22953"/>
      <dgm:spPr/>
      <dgm:t>
        <a:bodyPr/>
        <a:lstStyle/>
        <a:p>
          <a:endParaRPr lang="en-US"/>
        </a:p>
      </dgm:t>
    </dgm:pt>
    <dgm:pt modelId="{BD533A70-59A5-124E-A7F1-41305688E7EA}" type="pres">
      <dgm:prSet presAssocID="{04F82EDC-2A5D-9048-92F7-6DF3B4CF1BED}" presName="rootConnector" presStyleLbl="node1" presStyleIdx="4" presStyleCnt="5"/>
      <dgm:spPr/>
    </dgm:pt>
    <dgm:pt modelId="{4EA73F92-83ED-134A-8A66-DEC23F481C7F}" type="pres">
      <dgm:prSet presAssocID="{04F82EDC-2A5D-9048-92F7-6DF3B4CF1BED}" presName="childShape" presStyleCnt="0"/>
      <dgm:spPr/>
    </dgm:pt>
    <dgm:pt modelId="{121EEA73-2743-C248-B1E8-8184161B6D93}" type="pres">
      <dgm:prSet presAssocID="{DE09F620-CC00-EE45-AE29-E8C39B3B4D5A}" presName="Name13" presStyleLbl="parChTrans1D2" presStyleIdx="7" presStyleCnt="12"/>
      <dgm:spPr/>
    </dgm:pt>
    <dgm:pt modelId="{39445053-7360-DA48-AEB9-07F2FD7B54C7}" type="pres">
      <dgm:prSet presAssocID="{358DEE03-0A7E-AC4A-869D-DC6AA9128949}" presName="childText" presStyleLbl="bgAcc1" presStyleIdx="7" presStyleCnt="12" custLinFactNeighborX="807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1B9D2-2447-7346-B58E-4F0D9F3F3A6D}" type="pres">
      <dgm:prSet presAssocID="{4C41D731-391C-F344-B709-0D5C62528594}" presName="Name13" presStyleLbl="parChTrans1D2" presStyleIdx="8" presStyleCnt="12"/>
      <dgm:spPr/>
    </dgm:pt>
    <dgm:pt modelId="{1B911BA6-754C-9146-80F0-1AF6120E60AB}" type="pres">
      <dgm:prSet presAssocID="{A7DB3D77-581B-F344-9CC2-70F3A74E6292}" presName="childText" presStyleLbl="bgAcc1" presStyleIdx="8" presStyleCnt="12" custLinFactY="12500" custLinFactNeighborX="-4144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E8C03-F4F5-6745-BD12-E9E5867A878E}" type="pres">
      <dgm:prSet presAssocID="{0F64DF61-8EA3-3B43-8796-3B0532B6DD9C}" presName="Name13" presStyleLbl="parChTrans1D2" presStyleIdx="9" presStyleCnt="12"/>
      <dgm:spPr/>
    </dgm:pt>
    <dgm:pt modelId="{F4DD8FCC-EA79-3D4B-AC2A-A1D151F51E5F}" type="pres">
      <dgm:prSet presAssocID="{FF0DD8F4-A3A1-7F4D-92EF-4747C16CB7A0}" presName="childText" presStyleLbl="bgAcc1" presStyleIdx="9" presStyleCnt="12" custLinFactY="-27490" custLinFactNeighborX="-4357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9267B-045A-B446-8187-E278D4005E00}" type="pres">
      <dgm:prSet presAssocID="{36C2DADC-8EF2-2349-A877-35538701350B}" presName="Name13" presStyleLbl="parChTrans1D2" presStyleIdx="10" presStyleCnt="12"/>
      <dgm:spPr/>
    </dgm:pt>
    <dgm:pt modelId="{F9AEC0E3-482D-B542-B042-6988C0EF11B7}" type="pres">
      <dgm:prSet presAssocID="{F7262678-F0B3-E847-91E2-C462D47B1028}" presName="childText" presStyleLbl="bgAcc1" presStyleIdx="10" presStyleCnt="12" custLinFactY="-100000" custLinFactNeighborX="80730" custLinFactNeighborY="-1530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1FA55-B075-A74F-9250-4C017824FA89}" type="pres">
      <dgm:prSet presAssocID="{C80069DB-A433-7B44-A9CD-A5C1463A949A}" presName="Name13" presStyleLbl="parChTrans1D2" presStyleIdx="11" presStyleCnt="12"/>
      <dgm:spPr/>
    </dgm:pt>
    <dgm:pt modelId="{FB28FB68-8CE3-8B44-BA7E-9EE942F0B9A3}" type="pres">
      <dgm:prSet presAssocID="{DEB1BB08-DB14-F449-AABA-61D8B4638A0E}" presName="childText" presStyleLbl="bgAcc1" presStyleIdx="11" presStyleCnt="12" custLinFactY="-100000" custLinFactNeighborX="79668" custLinFactNeighborY="-162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93F525-4D74-7745-A1F1-681C03ADF84C}" srcId="{BC6DDA23-9483-9E44-A253-ED42E2F8CF81}" destId="{C0FBEB39-43F6-2D4B-B2EA-C02C019D2C14}" srcOrd="3" destOrd="0" parTransId="{787B37BE-262F-414B-A0D5-400A003D85B9}" sibTransId="{EB4125C3-E716-404A-8B4C-B49C28208BCF}"/>
    <dgm:cxn modelId="{C1ECCC96-E827-3248-9AB0-766197728BD0}" type="presOf" srcId="{65F289E9-3AD2-3849-BA08-81187B8F3D03}" destId="{82DD8AD6-A35F-334B-8D8A-354AED7702C5}" srcOrd="0" destOrd="0" presId="urn:microsoft.com/office/officeart/2005/8/layout/hierarchy3"/>
    <dgm:cxn modelId="{A0668822-68A8-0B40-8DB0-071E95291A47}" type="presOf" srcId="{BC6DDA23-9483-9E44-A253-ED42E2F8CF81}" destId="{3D2DCE18-6253-4645-81B2-870C00FE61D8}" srcOrd="0" destOrd="0" presId="urn:microsoft.com/office/officeart/2005/8/layout/hierarchy3"/>
    <dgm:cxn modelId="{8536D252-9141-FD4D-90BD-FB81E6102964}" srcId="{BC6DDA23-9483-9E44-A253-ED42E2F8CF81}" destId="{F57D6CF8-3DDD-3240-A719-66296F11108D}" srcOrd="2" destOrd="0" parTransId="{9F5A5ED1-1023-ED4F-863F-A1DC37A7525A}" sibTransId="{F0557E8E-EA53-FC44-89B8-F4EB12823C83}"/>
    <dgm:cxn modelId="{4043D6E8-F163-6144-8624-2130FB43D9A6}" type="presOf" srcId="{054CCF4E-70B4-3540-BC71-40311AEB9B94}" destId="{6044E130-D541-744F-88ED-F7D7FFDA4C7D}" srcOrd="0" destOrd="0" presId="urn:microsoft.com/office/officeart/2005/8/layout/hierarchy3"/>
    <dgm:cxn modelId="{4FE8F51D-A7A7-3443-B732-371A8937E052}" type="presOf" srcId="{F57D6CF8-3DDD-3240-A719-66296F11108D}" destId="{ECD01222-A7A5-B34E-AE7B-45CD8422F0EB}" srcOrd="0" destOrd="0" presId="urn:microsoft.com/office/officeart/2005/8/layout/hierarchy3"/>
    <dgm:cxn modelId="{6F9E16B5-A9C7-1F42-A2FE-97CC0581F00E}" type="presOf" srcId="{5FFA7C77-8647-5442-BFFE-D077D368AD5B}" destId="{57F603E1-D558-7742-9936-60A25E7A7733}" srcOrd="0" destOrd="0" presId="urn:microsoft.com/office/officeart/2005/8/layout/hierarchy3"/>
    <dgm:cxn modelId="{A7645190-4036-3247-8089-DE42BD7C3F86}" type="presOf" srcId="{A7DB3D77-581B-F344-9CC2-70F3A74E6292}" destId="{1B911BA6-754C-9146-80F0-1AF6120E60AB}" srcOrd="0" destOrd="0" presId="urn:microsoft.com/office/officeart/2005/8/layout/hierarchy3"/>
    <dgm:cxn modelId="{82DD100E-AB05-5F40-9F73-68AA402CCCDB}" srcId="{BC6DDA23-9483-9E44-A253-ED42E2F8CF81}" destId="{7C0D8BF0-1B2E-9C42-B1DE-7A8A6B4D5354}" srcOrd="0" destOrd="0" parTransId="{C048261D-ABF8-6744-9C60-7A40058B8D4E}" sibTransId="{72F33744-5EDD-8948-A100-A0873804437B}"/>
    <dgm:cxn modelId="{726C9C16-CD82-BE4C-9674-7AE469A3B127}" srcId="{C1C92BB9-C43D-E74A-B94A-2C42725A9D0D}" destId="{65F289E9-3AD2-3849-BA08-81187B8F3D03}" srcOrd="0" destOrd="0" parTransId="{34BF130B-9B11-3045-8A09-EDF8256043DA}" sibTransId="{A69B70A9-01D3-D64D-BE07-F648853A1367}"/>
    <dgm:cxn modelId="{9367E664-81F0-0A47-AC84-E5C5CBE76A1E}" srcId="{04F82EDC-2A5D-9048-92F7-6DF3B4CF1BED}" destId="{358DEE03-0A7E-AC4A-869D-DC6AA9128949}" srcOrd="0" destOrd="0" parTransId="{DE09F620-CC00-EE45-AE29-E8C39B3B4D5A}" sibTransId="{A0015D0D-FAAD-4D49-8C8A-20540E56B794}"/>
    <dgm:cxn modelId="{5D9203BB-DA14-D243-9FD9-C6A1FA1D62EB}" type="presOf" srcId="{7C0D8BF0-1B2E-9C42-B1DE-7A8A6B4D5354}" destId="{DAF70D7D-7EDA-244E-89B4-D888EF5E7319}" srcOrd="0" destOrd="0" presId="urn:microsoft.com/office/officeart/2005/8/layout/hierarchy3"/>
    <dgm:cxn modelId="{FC3D3B96-5193-0A46-B859-D0379C4B8672}" type="presOf" srcId="{4C41D731-391C-F344-B709-0D5C62528594}" destId="{8E91B9D2-2447-7346-B58E-4F0D9F3F3A6D}" srcOrd="0" destOrd="0" presId="urn:microsoft.com/office/officeart/2005/8/layout/hierarchy3"/>
    <dgm:cxn modelId="{40D300F8-2EA8-6240-8EDD-7B91FA5ED899}" type="presOf" srcId="{C0FBEB39-43F6-2D4B-B2EA-C02C019D2C14}" destId="{0440835F-CB2D-7D40-9E8B-BF49C24FA65D}" srcOrd="1" destOrd="0" presId="urn:microsoft.com/office/officeart/2005/8/layout/hierarchy3"/>
    <dgm:cxn modelId="{86C79295-1C5D-8B48-969C-6CAEB4FE7BE1}" srcId="{C1C92BB9-C43D-E74A-B94A-2C42725A9D0D}" destId="{08F59E6A-7C2C-2448-B39E-34A29338DD88}" srcOrd="1" destOrd="0" parTransId="{1249A159-2E71-5F41-BA68-6749D13324D0}" sibTransId="{94B02334-A2CB-634C-A34B-8084170EF09D}"/>
    <dgm:cxn modelId="{AC19AFE2-9306-8744-BE4E-3EB3F39515C3}" type="presOf" srcId="{FF0DD8F4-A3A1-7F4D-92EF-4747C16CB7A0}" destId="{F4DD8FCC-EA79-3D4B-AC2A-A1D151F51E5F}" srcOrd="0" destOrd="0" presId="urn:microsoft.com/office/officeart/2005/8/layout/hierarchy3"/>
    <dgm:cxn modelId="{F8661C32-F651-744D-A704-D12558D00F91}" type="presOf" srcId="{3E96658A-2D49-5C49-A5C5-AD269AA2D717}" destId="{EACE30C1-74D4-0D4B-8FB6-99C2A1EB92E0}" srcOrd="0" destOrd="0" presId="urn:microsoft.com/office/officeart/2005/8/layout/hierarchy3"/>
    <dgm:cxn modelId="{26A688BB-198D-3D46-AE4F-DA0353D5255C}" srcId="{04F82EDC-2A5D-9048-92F7-6DF3B4CF1BED}" destId="{F7262678-F0B3-E847-91E2-C462D47B1028}" srcOrd="3" destOrd="0" parTransId="{36C2DADC-8EF2-2349-A877-35538701350B}" sibTransId="{C665ED9D-915C-9345-836A-A526541A81BA}"/>
    <dgm:cxn modelId="{15CBDDCD-DB8A-3F45-B9CC-231365AB5691}" srcId="{F57D6CF8-3DDD-3240-A719-66296F11108D}" destId="{1AE0A7A6-61E8-B84F-8577-D399BE5FAA9A}" srcOrd="1" destOrd="0" parTransId="{5FFA7C77-8647-5442-BFFE-D077D368AD5B}" sibTransId="{F0C0DDB3-C1D5-D341-A969-A365927E9C81}"/>
    <dgm:cxn modelId="{2FF41404-41C9-B742-AB90-EABADA895FBA}" srcId="{7C0D8BF0-1B2E-9C42-B1DE-7A8A6B4D5354}" destId="{3E96658A-2D49-5C49-A5C5-AD269AA2D717}" srcOrd="1" destOrd="0" parTransId="{9C026401-8AD6-9B40-A80F-E4EA815B69FE}" sibTransId="{F75024CD-5FFA-3C41-93F8-4890386580B6}"/>
    <dgm:cxn modelId="{7FF8FF3E-D587-A148-849F-AFF7A12D6A89}" srcId="{04F82EDC-2A5D-9048-92F7-6DF3B4CF1BED}" destId="{DEB1BB08-DB14-F449-AABA-61D8B4638A0E}" srcOrd="4" destOrd="0" parTransId="{C80069DB-A433-7B44-A9CD-A5C1463A949A}" sibTransId="{741494C1-4459-6E4C-873D-12A7B07E5604}"/>
    <dgm:cxn modelId="{392EC735-9755-294A-A5A9-0ECC3ABB6179}" type="presOf" srcId="{04F82EDC-2A5D-9048-92F7-6DF3B4CF1BED}" destId="{20A5258F-3293-A44C-98CF-417D0AD3C7EC}" srcOrd="0" destOrd="0" presId="urn:microsoft.com/office/officeart/2005/8/layout/hierarchy3"/>
    <dgm:cxn modelId="{304397C9-C399-4043-80D4-5CA77A6A73E2}" type="presOf" srcId="{7C0D8BF0-1B2E-9C42-B1DE-7A8A6B4D5354}" destId="{E60E6935-DC36-C74F-B8A3-DBDB4675306D}" srcOrd="1" destOrd="0" presId="urn:microsoft.com/office/officeart/2005/8/layout/hierarchy3"/>
    <dgm:cxn modelId="{E72F526E-0D1C-324E-B0BB-97D89CDC6644}" type="presOf" srcId="{54DF901E-EE87-284A-B53B-C2EA2D130DFF}" destId="{FA54DEE1-1F92-6544-8E5B-7C1CF77C0E58}" srcOrd="0" destOrd="0" presId="urn:microsoft.com/office/officeart/2005/8/layout/hierarchy3"/>
    <dgm:cxn modelId="{AF632653-7D34-4344-BF75-D64D1FE11E1A}" type="presOf" srcId="{358DEE03-0A7E-AC4A-869D-DC6AA9128949}" destId="{39445053-7360-DA48-AEB9-07F2FD7B54C7}" srcOrd="0" destOrd="0" presId="urn:microsoft.com/office/officeart/2005/8/layout/hierarchy3"/>
    <dgm:cxn modelId="{4E8D53EE-4631-EF44-B5FD-0FC3A8A5E0F6}" type="presOf" srcId="{DE09F620-CC00-EE45-AE29-E8C39B3B4D5A}" destId="{121EEA73-2743-C248-B1E8-8184161B6D93}" srcOrd="0" destOrd="0" presId="urn:microsoft.com/office/officeart/2005/8/layout/hierarchy3"/>
    <dgm:cxn modelId="{551FD06E-796D-5844-AA9B-8FFEB23311C2}" type="presOf" srcId="{C80069DB-A433-7B44-A9CD-A5C1463A949A}" destId="{D1D1FA55-B075-A74F-9250-4C017824FA89}" srcOrd="0" destOrd="0" presId="urn:microsoft.com/office/officeart/2005/8/layout/hierarchy3"/>
    <dgm:cxn modelId="{E473B57C-702F-A34B-A341-BF97769A8A6E}" srcId="{BC6DDA23-9483-9E44-A253-ED42E2F8CF81}" destId="{04F82EDC-2A5D-9048-92F7-6DF3B4CF1BED}" srcOrd="4" destOrd="0" parTransId="{B9E429C9-68EF-1E47-8843-F5FAEC922C39}" sibTransId="{83CB27F0-C95D-8F4D-A211-C8220B7FB3F7}"/>
    <dgm:cxn modelId="{689E52AB-7993-034F-A7E1-9520FCACA6A9}" type="presOf" srcId="{F7262678-F0B3-E847-91E2-C462D47B1028}" destId="{F9AEC0E3-482D-B542-B042-6988C0EF11B7}" srcOrd="0" destOrd="0" presId="urn:microsoft.com/office/officeart/2005/8/layout/hierarchy3"/>
    <dgm:cxn modelId="{D92AB3EE-DA15-AB4A-A432-D950AF7A2A9A}" type="presOf" srcId="{BA7264F2-3357-6442-A701-3E23FA5074D3}" destId="{0D696BF3-4D4D-EC45-9AC5-5B2EEA731470}" srcOrd="0" destOrd="0" presId="urn:microsoft.com/office/officeart/2005/8/layout/hierarchy3"/>
    <dgm:cxn modelId="{71FE5DF6-95F8-6B48-BDC3-A3C13F6712B5}" type="presOf" srcId="{F57D6CF8-3DDD-3240-A719-66296F11108D}" destId="{7CCE81B3-C580-2542-B6D7-DCF47BA4EA11}" srcOrd="1" destOrd="0" presId="urn:microsoft.com/office/officeart/2005/8/layout/hierarchy3"/>
    <dgm:cxn modelId="{88EABC9F-2FCE-D64B-B035-426EF4631781}" type="presOf" srcId="{B59F56B3-7B31-1A4E-839A-7F833E434F0F}" destId="{569C69C0-4B8F-CB4A-B348-98874F5F220D}" srcOrd="0" destOrd="0" presId="urn:microsoft.com/office/officeart/2005/8/layout/hierarchy3"/>
    <dgm:cxn modelId="{8E15F3D0-07B7-774D-A8C6-6670C7418451}" type="presOf" srcId="{9C026401-8AD6-9B40-A80F-E4EA815B69FE}" destId="{425ADCAB-5AEE-654D-A16F-9EC7D39403DE}" srcOrd="0" destOrd="0" presId="urn:microsoft.com/office/officeart/2005/8/layout/hierarchy3"/>
    <dgm:cxn modelId="{42BFB67C-444E-B542-A3EC-45735C875873}" srcId="{7C0D8BF0-1B2E-9C42-B1DE-7A8A6B4D5354}" destId="{AB653237-3BBA-1C41-990E-60FCF34C6AC4}" srcOrd="0" destOrd="0" parTransId="{A0E1E0D7-C8CD-2B48-9915-E3D8C94117B6}" sibTransId="{80403974-0438-C94B-8515-5FC6D57A64B4}"/>
    <dgm:cxn modelId="{04CA7BF9-4FB2-8949-8387-4AEC96B9324F}" srcId="{04F82EDC-2A5D-9048-92F7-6DF3B4CF1BED}" destId="{FF0DD8F4-A3A1-7F4D-92EF-4747C16CB7A0}" srcOrd="2" destOrd="0" parTransId="{0F64DF61-8EA3-3B43-8796-3B0532B6DD9C}" sibTransId="{126AF306-37FE-1545-AD4B-3A5CCF2AF11F}"/>
    <dgm:cxn modelId="{9CF9C496-B1BD-D045-A5FC-7D03DC9A8C82}" type="presOf" srcId="{36C2DADC-8EF2-2349-A877-35538701350B}" destId="{7179267B-045A-B446-8187-E278D4005E00}" srcOrd="0" destOrd="0" presId="urn:microsoft.com/office/officeart/2005/8/layout/hierarchy3"/>
    <dgm:cxn modelId="{5AB8F5DC-7F22-C04E-BFFD-2DA2E58241AD}" type="presOf" srcId="{C0FBEB39-43F6-2D4B-B2EA-C02C019D2C14}" destId="{DAC803F2-4C9D-304C-B6B9-CFD9C895BA80}" srcOrd="0" destOrd="0" presId="urn:microsoft.com/office/officeart/2005/8/layout/hierarchy3"/>
    <dgm:cxn modelId="{23E8ADF6-6BDA-864E-92E3-58AFA9A58C59}" type="presOf" srcId="{AB653237-3BBA-1C41-990E-60FCF34C6AC4}" destId="{DAF06F7F-6DD6-654A-A6BA-9EAAAC68791B}" srcOrd="0" destOrd="0" presId="urn:microsoft.com/office/officeart/2005/8/layout/hierarchy3"/>
    <dgm:cxn modelId="{2E55F73C-EB82-4E43-9A96-4416D59CCE14}" srcId="{F57D6CF8-3DDD-3240-A719-66296F11108D}" destId="{54DF901E-EE87-284A-B53B-C2EA2D130DFF}" srcOrd="0" destOrd="0" parTransId="{BA7264F2-3357-6442-A701-3E23FA5074D3}" sibTransId="{3A5DC72C-3C7A-204C-9B5F-F7393619AD56}"/>
    <dgm:cxn modelId="{DBBA8B1F-709E-B24B-BBBB-513122FAB8F2}" type="presOf" srcId="{34BF130B-9B11-3045-8A09-EDF8256043DA}" destId="{F8FA0428-6C95-0444-8995-3D8D6A034DB8}" srcOrd="0" destOrd="0" presId="urn:microsoft.com/office/officeart/2005/8/layout/hierarchy3"/>
    <dgm:cxn modelId="{1F009CBB-2BB7-5E4D-8A24-620496D52388}" type="presOf" srcId="{0F64DF61-8EA3-3B43-8796-3B0532B6DD9C}" destId="{FA9E8C03-F4F5-6745-BD12-E9E5867A878E}" srcOrd="0" destOrd="0" presId="urn:microsoft.com/office/officeart/2005/8/layout/hierarchy3"/>
    <dgm:cxn modelId="{8773377E-2582-C442-B52D-66501625A158}" srcId="{04F82EDC-2A5D-9048-92F7-6DF3B4CF1BED}" destId="{A7DB3D77-581B-F344-9CC2-70F3A74E6292}" srcOrd="1" destOrd="0" parTransId="{4C41D731-391C-F344-B709-0D5C62528594}" sibTransId="{51D39AEF-9346-C546-B3F3-EB9BAE6BBC07}"/>
    <dgm:cxn modelId="{9FCDBCCA-9195-214D-B126-320963E0A2FD}" type="presOf" srcId="{C1C92BB9-C43D-E74A-B94A-2C42725A9D0D}" destId="{5BEBFA50-8951-2641-AEB3-1FDF1994251A}" srcOrd="1" destOrd="0" presId="urn:microsoft.com/office/officeart/2005/8/layout/hierarchy3"/>
    <dgm:cxn modelId="{3F4D3841-21A9-D343-ACB3-A881BD455F0D}" srcId="{BC6DDA23-9483-9E44-A253-ED42E2F8CF81}" destId="{C1C92BB9-C43D-E74A-B94A-2C42725A9D0D}" srcOrd="1" destOrd="0" parTransId="{4BAD7E42-C5E8-3F4A-9E4A-312CC8A65789}" sibTransId="{D8FBD9EE-3D88-434A-927E-334376E3E460}"/>
    <dgm:cxn modelId="{CE893076-8666-C34A-B1CE-8F33C9AA303F}" type="presOf" srcId="{1AE0A7A6-61E8-B84F-8577-D399BE5FAA9A}" destId="{E1F6D5CA-21AA-0347-A80B-9F15C53D595B}" srcOrd="0" destOrd="0" presId="urn:microsoft.com/office/officeart/2005/8/layout/hierarchy3"/>
    <dgm:cxn modelId="{3374DA78-6ED0-9142-A70E-EBC846F9CFE9}" type="presOf" srcId="{08F59E6A-7C2C-2448-B39E-34A29338DD88}" destId="{8A40A707-657B-0447-B0E4-F0A2B8F7E91C}" srcOrd="0" destOrd="0" presId="urn:microsoft.com/office/officeart/2005/8/layout/hierarchy3"/>
    <dgm:cxn modelId="{23D2C9C7-5A51-E140-84E2-A74C0B99F82D}" srcId="{C0FBEB39-43F6-2D4B-B2EA-C02C019D2C14}" destId="{054CCF4E-70B4-3540-BC71-40311AEB9B94}" srcOrd="0" destOrd="0" parTransId="{B59F56B3-7B31-1A4E-839A-7F833E434F0F}" sibTransId="{24EFCFF7-D6C6-0F44-AE0F-E5768EE2F0C1}"/>
    <dgm:cxn modelId="{D34F60E2-FBF0-3245-8298-176DFA66F5FC}" type="presOf" srcId="{04F82EDC-2A5D-9048-92F7-6DF3B4CF1BED}" destId="{BD533A70-59A5-124E-A7F1-41305688E7EA}" srcOrd="1" destOrd="0" presId="urn:microsoft.com/office/officeart/2005/8/layout/hierarchy3"/>
    <dgm:cxn modelId="{85A12200-D146-CF4B-B117-78CE60F6FA42}" type="presOf" srcId="{1249A159-2E71-5F41-BA68-6749D13324D0}" destId="{74975D5A-293D-3E4C-AE79-964A430B678B}" srcOrd="0" destOrd="0" presId="urn:microsoft.com/office/officeart/2005/8/layout/hierarchy3"/>
    <dgm:cxn modelId="{2381F046-EDF2-934E-99C4-E9DAAE14D8EF}" type="presOf" srcId="{DEB1BB08-DB14-F449-AABA-61D8B4638A0E}" destId="{FB28FB68-8CE3-8B44-BA7E-9EE942F0B9A3}" srcOrd="0" destOrd="0" presId="urn:microsoft.com/office/officeart/2005/8/layout/hierarchy3"/>
    <dgm:cxn modelId="{BB575FE7-0745-F946-9F0D-7755F274DB72}" type="presOf" srcId="{A0E1E0D7-C8CD-2B48-9915-E3D8C94117B6}" destId="{868E81A1-D01B-D04B-A716-CDFF6029B37B}" srcOrd="0" destOrd="0" presId="urn:microsoft.com/office/officeart/2005/8/layout/hierarchy3"/>
    <dgm:cxn modelId="{079D5B1C-A30A-6648-8B91-10AAE6FA95B4}" type="presOf" srcId="{C1C92BB9-C43D-E74A-B94A-2C42725A9D0D}" destId="{1B4E0D8A-F788-A248-B28C-3684EC21B9BA}" srcOrd="0" destOrd="0" presId="urn:microsoft.com/office/officeart/2005/8/layout/hierarchy3"/>
    <dgm:cxn modelId="{780F5E57-828D-104D-9FA3-CE13986B8E39}" type="presParOf" srcId="{3D2DCE18-6253-4645-81B2-870C00FE61D8}" destId="{33BB5BFD-C17B-BE4D-AECB-721DC495074A}" srcOrd="0" destOrd="0" presId="urn:microsoft.com/office/officeart/2005/8/layout/hierarchy3"/>
    <dgm:cxn modelId="{C6982848-C4D5-D444-B8F4-BB4F30FCE97E}" type="presParOf" srcId="{33BB5BFD-C17B-BE4D-AECB-721DC495074A}" destId="{D2200B5A-1281-FF4B-8AD3-2899633E00D8}" srcOrd="0" destOrd="0" presId="urn:microsoft.com/office/officeart/2005/8/layout/hierarchy3"/>
    <dgm:cxn modelId="{30E17859-246A-874C-B7AD-3BAEA0C3C2EA}" type="presParOf" srcId="{D2200B5A-1281-FF4B-8AD3-2899633E00D8}" destId="{DAF70D7D-7EDA-244E-89B4-D888EF5E7319}" srcOrd="0" destOrd="0" presId="urn:microsoft.com/office/officeart/2005/8/layout/hierarchy3"/>
    <dgm:cxn modelId="{336D464F-ED38-184A-AD18-58AB3F16443A}" type="presParOf" srcId="{D2200B5A-1281-FF4B-8AD3-2899633E00D8}" destId="{E60E6935-DC36-C74F-B8A3-DBDB4675306D}" srcOrd="1" destOrd="0" presId="urn:microsoft.com/office/officeart/2005/8/layout/hierarchy3"/>
    <dgm:cxn modelId="{5C678DF1-6F4C-534F-881F-3989231E7BE7}" type="presParOf" srcId="{33BB5BFD-C17B-BE4D-AECB-721DC495074A}" destId="{579E66C3-A003-9F4E-ACD9-EF036349B03C}" srcOrd="1" destOrd="0" presId="urn:microsoft.com/office/officeart/2005/8/layout/hierarchy3"/>
    <dgm:cxn modelId="{3DADA764-CBC4-9146-91B9-2FAE958C8731}" type="presParOf" srcId="{579E66C3-A003-9F4E-ACD9-EF036349B03C}" destId="{868E81A1-D01B-D04B-A716-CDFF6029B37B}" srcOrd="0" destOrd="0" presId="urn:microsoft.com/office/officeart/2005/8/layout/hierarchy3"/>
    <dgm:cxn modelId="{266DCD3D-2EB6-EB4D-8253-2D5215F8696A}" type="presParOf" srcId="{579E66C3-A003-9F4E-ACD9-EF036349B03C}" destId="{DAF06F7F-6DD6-654A-A6BA-9EAAAC68791B}" srcOrd="1" destOrd="0" presId="urn:microsoft.com/office/officeart/2005/8/layout/hierarchy3"/>
    <dgm:cxn modelId="{6507BAC5-5816-CF45-86D8-532A2BB4DAB4}" type="presParOf" srcId="{579E66C3-A003-9F4E-ACD9-EF036349B03C}" destId="{425ADCAB-5AEE-654D-A16F-9EC7D39403DE}" srcOrd="2" destOrd="0" presId="urn:microsoft.com/office/officeart/2005/8/layout/hierarchy3"/>
    <dgm:cxn modelId="{FC05FA4A-33E0-3F4E-AF93-CD17FBAF36A4}" type="presParOf" srcId="{579E66C3-A003-9F4E-ACD9-EF036349B03C}" destId="{EACE30C1-74D4-0D4B-8FB6-99C2A1EB92E0}" srcOrd="3" destOrd="0" presId="urn:microsoft.com/office/officeart/2005/8/layout/hierarchy3"/>
    <dgm:cxn modelId="{03C77A51-0B39-BA4C-BC92-1220795AEA8B}" type="presParOf" srcId="{3D2DCE18-6253-4645-81B2-870C00FE61D8}" destId="{7966823E-626A-C043-A804-810EE4CE66A1}" srcOrd="1" destOrd="0" presId="urn:microsoft.com/office/officeart/2005/8/layout/hierarchy3"/>
    <dgm:cxn modelId="{5FF6A90A-C7C3-2D45-87F3-E4566BFD8C7B}" type="presParOf" srcId="{7966823E-626A-C043-A804-810EE4CE66A1}" destId="{4176C44D-725D-8F41-9E28-177CC86F71F3}" srcOrd="0" destOrd="0" presId="urn:microsoft.com/office/officeart/2005/8/layout/hierarchy3"/>
    <dgm:cxn modelId="{B1ECB586-156C-B743-A600-28626E4B4F6F}" type="presParOf" srcId="{4176C44D-725D-8F41-9E28-177CC86F71F3}" destId="{1B4E0D8A-F788-A248-B28C-3684EC21B9BA}" srcOrd="0" destOrd="0" presId="urn:microsoft.com/office/officeart/2005/8/layout/hierarchy3"/>
    <dgm:cxn modelId="{A3B7B4D4-84CC-9940-9CC1-9B60D1BDF545}" type="presParOf" srcId="{4176C44D-725D-8F41-9E28-177CC86F71F3}" destId="{5BEBFA50-8951-2641-AEB3-1FDF1994251A}" srcOrd="1" destOrd="0" presId="urn:microsoft.com/office/officeart/2005/8/layout/hierarchy3"/>
    <dgm:cxn modelId="{55AC6651-D147-5941-9D02-080C2B370790}" type="presParOf" srcId="{7966823E-626A-C043-A804-810EE4CE66A1}" destId="{A3B50CC5-0BC2-894F-9AE2-8CDD7FCA0A2E}" srcOrd="1" destOrd="0" presId="urn:microsoft.com/office/officeart/2005/8/layout/hierarchy3"/>
    <dgm:cxn modelId="{B1E935E5-F8FB-D74E-B0D3-8F48B8105D5A}" type="presParOf" srcId="{A3B50CC5-0BC2-894F-9AE2-8CDD7FCA0A2E}" destId="{F8FA0428-6C95-0444-8995-3D8D6A034DB8}" srcOrd="0" destOrd="0" presId="urn:microsoft.com/office/officeart/2005/8/layout/hierarchy3"/>
    <dgm:cxn modelId="{D5C1B455-69FD-2B43-92F1-C43BFCDCCC91}" type="presParOf" srcId="{A3B50CC5-0BC2-894F-9AE2-8CDD7FCA0A2E}" destId="{82DD8AD6-A35F-334B-8D8A-354AED7702C5}" srcOrd="1" destOrd="0" presId="urn:microsoft.com/office/officeart/2005/8/layout/hierarchy3"/>
    <dgm:cxn modelId="{26C803D9-CBBF-1049-B001-35F4610BBF5C}" type="presParOf" srcId="{A3B50CC5-0BC2-894F-9AE2-8CDD7FCA0A2E}" destId="{74975D5A-293D-3E4C-AE79-964A430B678B}" srcOrd="2" destOrd="0" presId="urn:microsoft.com/office/officeart/2005/8/layout/hierarchy3"/>
    <dgm:cxn modelId="{97755F7D-A1FE-C749-B85D-5D472042160E}" type="presParOf" srcId="{A3B50CC5-0BC2-894F-9AE2-8CDD7FCA0A2E}" destId="{8A40A707-657B-0447-B0E4-F0A2B8F7E91C}" srcOrd="3" destOrd="0" presId="urn:microsoft.com/office/officeart/2005/8/layout/hierarchy3"/>
    <dgm:cxn modelId="{4BFC2A12-DAAB-1947-B9CC-2EB666C0A786}" type="presParOf" srcId="{3D2DCE18-6253-4645-81B2-870C00FE61D8}" destId="{C61927D2-596F-DF48-A5B4-3E5598E541CD}" srcOrd="2" destOrd="0" presId="urn:microsoft.com/office/officeart/2005/8/layout/hierarchy3"/>
    <dgm:cxn modelId="{E35E9DF4-3C0A-6449-8ED2-37C6EF171BE0}" type="presParOf" srcId="{C61927D2-596F-DF48-A5B4-3E5598E541CD}" destId="{14D825EF-ED4E-BA4B-8288-75678EF16EF9}" srcOrd="0" destOrd="0" presId="urn:microsoft.com/office/officeart/2005/8/layout/hierarchy3"/>
    <dgm:cxn modelId="{E62BD934-051C-EB40-9E56-33EEA596789B}" type="presParOf" srcId="{14D825EF-ED4E-BA4B-8288-75678EF16EF9}" destId="{ECD01222-A7A5-B34E-AE7B-45CD8422F0EB}" srcOrd="0" destOrd="0" presId="urn:microsoft.com/office/officeart/2005/8/layout/hierarchy3"/>
    <dgm:cxn modelId="{52DDFD95-6E98-1B45-B7F8-2235DFF1FF42}" type="presParOf" srcId="{14D825EF-ED4E-BA4B-8288-75678EF16EF9}" destId="{7CCE81B3-C580-2542-B6D7-DCF47BA4EA11}" srcOrd="1" destOrd="0" presId="urn:microsoft.com/office/officeart/2005/8/layout/hierarchy3"/>
    <dgm:cxn modelId="{DCBDDAAB-6D33-8A4D-8C27-9169A9E559D3}" type="presParOf" srcId="{C61927D2-596F-DF48-A5B4-3E5598E541CD}" destId="{D779FB26-D595-7048-A4EA-49F4D85901F5}" srcOrd="1" destOrd="0" presId="urn:microsoft.com/office/officeart/2005/8/layout/hierarchy3"/>
    <dgm:cxn modelId="{A6680E14-2B8F-7A47-8993-B873CD0B9F62}" type="presParOf" srcId="{D779FB26-D595-7048-A4EA-49F4D85901F5}" destId="{0D696BF3-4D4D-EC45-9AC5-5B2EEA731470}" srcOrd="0" destOrd="0" presId="urn:microsoft.com/office/officeart/2005/8/layout/hierarchy3"/>
    <dgm:cxn modelId="{D0259FA5-FB10-D444-B289-AB983BF78575}" type="presParOf" srcId="{D779FB26-D595-7048-A4EA-49F4D85901F5}" destId="{FA54DEE1-1F92-6544-8E5B-7C1CF77C0E58}" srcOrd="1" destOrd="0" presId="urn:microsoft.com/office/officeart/2005/8/layout/hierarchy3"/>
    <dgm:cxn modelId="{992458E9-AA8B-EA46-81BA-EBAAC0F7C32D}" type="presParOf" srcId="{D779FB26-D595-7048-A4EA-49F4D85901F5}" destId="{57F603E1-D558-7742-9936-60A25E7A7733}" srcOrd="2" destOrd="0" presId="urn:microsoft.com/office/officeart/2005/8/layout/hierarchy3"/>
    <dgm:cxn modelId="{8F8D1A01-127B-6744-940E-67506FC0AACD}" type="presParOf" srcId="{D779FB26-D595-7048-A4EA-49F4D85901F5}" destId="{E1F6D5CA-21AA-0347-A80B-9F15C53D595B}" srcOrd="3" destOrd="0" presId="urn:microsoft.com/office/officeart/2005/8/layout/hierarchy3"/>
    <dgm:cxn modelId="{5478283C-166F-8E46-B51E-EC4638834301}" type="presParOf" srcId="{3D2DCE18-6253-4645-81B2-870C00FE61D8}" destId="{FD1102DF-D517-9D4E-9924-113A1417A5AF}" srcOrd="3" destOrd="0" presId="urn:microsoft.com/office/officeart/2005/8/layout/hierarchy3"/>
    <dgm:cxn modelId="{CB678694-3841-624D-8BB3-922BE4BE872E}" type="presParOf" srcId="{FD1102DF-D517-9D4E-9924-113A1417A5AF}" destId="{F6179D39-4B21-C847-B93C-A2C5A5105841}" srcOrd="0" destOrd="0" presId="urn:microsoft.com/office/officeart/2005/8/layout/hierarchy3"/>
    <dgm:cxn modelId="{E3131E0D-1AC2-0845-A3A7-6F87BD76CB53}" type="presParOf" srcId="{F6179D39-4B21-C847-B93C-A2C5A5105841}" destId="{DAC803F2-4C9D-304C-B6B9-CFD9C895BA80}" srcOrd="0" destOrd="0" presId="urn:microsoft.com/office/officeart/2005/8/layout/hierarchy3"/>
    <dgm:cxn modelId="{9066A5DF-F489-074E-A99E-93A5F509B118}" type="presParOf" srcId="{F6179D39-4B21-C847-B93C-A2C5A5105841}" destId="{0440835F-CB2D-7D40-9E8B-BF49C24FA65D}" srcOrd="1" destOrd="0" presId="urn:microsoft.com/office/officeart/2005/8/layout/hierarchy3"/>
    <dgm:cxn modelId="{2B75CEB6-17F6-B044-A86C-8D426F7A771F}" type="presParOf" srcId="{FD1102DF-D517-9D4E-9924-113A1417A5AF}" destId="{4F5E2F34-5141-444C-9716-D3B1D283401E}" srcOrd="1" destOrd="0" presId="urn:microsoft.com/office/officeart/2005/8/layout/hierarchy3"/>
    <dgm:cxn modelId="{220A552E-5A22-484D-A899-8E93DA469E11}" type="presParOf" srcId="{4F5E2F34-5141-444C-9716-D3B1D283401E}" destId="{569C69C0-4B8F-CB4A-B348-98874F5F220D}" srcOrd="0" destOrd="0" presId="urn:microsoft.com/office/officeart/2005/8/layout/hierarchy3"/>
    <dgm:cxn modelId="{7BECA1C3-DCD1-9241-8D80-B5710482A465}" type="presParOf" srcId="{4F5E2F34-5141-444C-9716-D3B1D283401E}" destId="{6044E130-D541-744F-88ED-F7D7FFDA4C7D}" srcOrd="1" destOrd="0" presId="urn:microsoft.com/office/officeart/2005/8/layout/hierarchy3"/>
    <dgm:cxn modelId="{CD99F0AE-C1C6-2848-8D37-19FB9E1CB017}" type="presParOf" srcId="{3D2DCE18-6253-4645-81B2-870C00FE61D8}" destId="{7F74521A-036C-C84E-BFE8-28D39FF16E28}" srcOrd="4" destOrd="0" presId="urn:microsoft.com/office/officeart/2005/8/layout/hierarchy3"/>
    <dgm:cxn modelId="{340F5BA1-CA9A-EE46-A2A4-0DEBE08ABA8E}" type="presParOf" srcId="{7F74521A-036C-C84E-BFE8-28D39FF16E28}" destId="{CF66E835-B217-4E40-A7C1-62A37A2766A5}" srcOrd="0" destOrd="0" presId="urn:microsoft.com/office/officeart/2005/8/layout/hierarchy3"/>
    <dgm:cxn modelId="{1FA423E0-D9B3-2A40-B4F1-F58C011CDCB6}" type="presParOf" srcId="{CF66E835-B217-4E40-A7C1-62A37A2766A5}" destId="{20A5258F-3293-A44C-98CF-417D0AD3C7EC}" srcOrd="0" destOrd="0" presId="urn:microsoft.com/office/officeart/2005/8/layout/hierarchy3"/>
    <dgm:cxn modelId="{C0C4AE97-E5E2-B942-8376-4DC44E5A1466}" type="presParOf" srcId="{CF66E835-B217-4E40-A7C1-62A37A2766A5}" destId="{BD533A70-59A5-124E-A7F1-41305688E7EA}" srcOrd="1" destOrd="0" presId="urn:microsoft.com/office/officeart/2005/8/layout/hierarchy3"/>
    <dgm:cxn modelId="{172F409E-DB57-4C4A-9D8E-7BEE6F7137C7}" type="presParOf" srcId="{7F74521A-036C-C84E-BFE8-28D39FF16E28}" destId="{4EA73F92-83ED-134A-8A66-DEC23F481C7F}" srcOrd="1" destOrd="0" presId="urn:microsoft.com/office/officeart/2005/8/layout/hierarchy3"/>
    <dgm:cxn modelId="{D255993F-A0D6-8649-948B-9127F3309FDF}" type="presParOf" srcId="{4EA73F92-83ED-134A-8A66-DEC23F481C7F}" destId="{121EEA73-2743-C248-B1E8-8184161B6D93}" srcOrd="0" destOrd="0" presId="urn:microsoft.com/office/officeart/2005/8/layout/hierarchy3"/>
    <dgm:cxn modelId="{1D18650C-4EA7-8541-9986-6AF5A84590A4}" type="presParOf" srcId="{4EA73F92-83ED-134A-8A66-DEC23F481C7F}" destId="{39445053-7360-DA48-AEB9-07F2FD7B54C7}" srcOrd="1" destOrd="0" presId="urn:microsoft.com/office/officeart/2005/8/layout/hierarchy3"/>
    <dgm:cxn modelId="{070CA86A-4536-E940-A90C-B8A4D6106D9E}" type="presParOf" srcId="{4EA73F92-83ED-134A-8A66-DEC23F481C7F}" destId="{8E91B9D2-2447-7346-B58E-4F0D9F3F3A6D}" srcOrd="2" destOrd="0" presId="urn:microsoft.com/office/officeart/2005/8/layout/hierarchy3"/>
    <dgm:cxn modelId="{BFEA11A4-BE87-954D-8A00-01C5259AE734}" type="presParOf" srcId="{4EA73F92-83ED-134A-8A66-DEC23F481C7F}" destId="{1B911BA6-754C-9146-80F0-1AF6120E60AB}" srcOrd="3" destOrd="0" presId="urn:microsoft.com/office/officeart/2005/8/layout/hierarchy3"/>
    <dgm:cxn modelId="{6A4330C5-E880-3544-A1EC-0AC4676A425C}" type="presParOf" srcId="{4EA73F92-83ED-134A-8A66-DEC23F481C7F}" destId="{FA9E8C03-F4F5-6745-BD12-E9E5867A878E}" srcOrd="4" destOrd="0" presId="urn:microsoft.com/office/officeart/2005/8/layout/hierarchy3"/>
    <dgm:cxn modelId="{33EFFBB3-8722-F644-9F3F-6A1F5908CC70}" type="presParOf" srcId="{4EA73F92-83ED-134A-8A66-DEC23F481C7F}" destId="{F4DD8FCC-EA79-3D4B-AC2A-A1D151F51E5F}" srcOrd="5" destOrd="0" presId="urn:microsoft.com/office/officeart/2005/8/layout/hierarchy3"/>
    <dgm:cxn modelId="{92982DA0-FBE1-9A43-8CC2-CCF4C212C813}" type="presParOf" srcId="{4EA73F92-83ED-134A-8A66-DEC23F481C7F}" destId="{7179267B-045A-B446-8187-E278D4005E00}" srcOrd="6" destOrd="0" presId="urn:microsoft.com/office/officeart/2005/8/layout/hierarchy3"/>
    <dgm:cxn modelId="{1A0495B1-3C37-0948-9B55-1BAF0159BDCE}" type="presParOf" srcId="{4EA73F92-83ED-134A-8A66-DEC23F481C7F}" destId="{F9AEC0E3-482D-B542-B042-6988C0EF11B7}" srcOrd="7" destOrd="0" presId="urn:microsoft.com/office/officeart/2005/8/layout/hierarchy3"/>
    <dgm:cxn modelId="{DB75CEA1-3DFD-B149-B592-4D631A85E6F0}" type="presParOf" srcId="{4EA73F92-83ED-134A-8A66-DEC23F481C7F}" destId="{D1D1FA55-B075-A74F-9250-4C017824FA89}" srcOrd="8" destOrd="0" presId="urn:microsoft.com/office/officeart/2005/8/layout/hierarchy3"/>
    <dgm:cxn modelId="{FD77CC2D-694D-3449-A9AC-291FB4DBE77C}" type="presParOf" srcId="{4EA73F92-83ED-134A-8A66-DEC23F481C7F}" destId="{FB28FB68-8CE3-8B44-BA7E-9EE942F0B9A3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70D7D-7EDA-244E-89B4-D888EF5E7319}">
      <dsp:nvSpPr>
        <dsp:cNvPr id="0" name=""/>
        <dsp:cNvSpPr/>
      </dsp:nvSpPr>
      <dsp:spPr>
        <a:xfrm>
          <a:off x="1613296" y="1033"/>
          <a:ext cx="1494234" cy="747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charset="0"/>
              <a:ea typeface="Arial" charset="0"/>
              <a:cs typeface="Arial" charset="0"/>
            </a:rPr>
            <a:t>Simplification</a:t>
          </a:r>
          <a:endParaRPr lang="en-US" sz="1600" kern="1200" dirty="0">
            <a:latin typeface="Arial" charset="0"/>
            <a:ea typeface="Arial" charset="0"/>
            <a:cs typeface="Arial" charset="0"/>
          </a:endParaRPr>
        </a:p>
      </dsp:txBody>
      <dsp:txXfrm>
        <a:off x="1635178" y="22915"/>
        <a:ext cx="1450470" cy="703353"/>
      </dsp:txXfrm>
    </dsp:sp>
    <dsp:sp modelId="{868E81A1-D01B-D04B-A716-CDFF6029B37B}">
      <dsp:nvSpPr>
        <dsp:cNvPr id="0" name=""/>
        <dsp:cNvSpPr/>
      </dsp:nvSpPr>
      <dsp:spPr>
        <a:xfrm>
          <a:off x="1762720" y="748150"/>
          <a:ext cx="149423" cy="560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337"/>
              </a:lnTo>
              <a:lnTo>
                <a:pt x="149423" y="5603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06F7F-6DD6-654A-A6BA-9EAAAC68791B}">
      <dsp:nvSpPr>
        <dsp:cNvPr id="0" name=""/>
        <dsp:cNvSpPr/>
      </dsp:nvSpPr>
      <dsp:spPr>
        <a:xfrm>
          <a:off x="1912143" y="934930"/>
          <a:ext cx="1195387" cy="747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charset="0"/>
              <a:ea typeface="Arial" charset="0"/>
              <a:cs typeface="Arial" charset="0"/>
            </a:rPr>
            <a:t>Reduction</a:t>
          </a:r>
          <a:endParaRPr lang="en-US" sz="1400" kern="1200" dirty="0">
            <a:latin typeface="Arial" charset="0"/>
            <a:ea typeface="Arial" charset="0"/>
            <a:cs typeface="Arial" charset="0"/>
          </a:endParaRPr>
        </a:p>
      </dsp:txBody>
      <dsp:txXfrm>
        <a:off x="1934025" y="956812"/>
        <a:ext cx="1151623" cy="703353"/>
      </dsp:txXfrm>
    </dsp:sp>
    <dsp:sp modelId="{425ADCAB-5AEE-654D-A16F-9EC7D39403DE}">
      <dsp:nvSpPr>
        <dsp:cNvPr id="0" name=""/>
        <dsp:cNvSpPr/>
      </dsp:nvSpPr>
      <dsp:spPr>
        <a:xfrm>
          <a:off x="1762720" y="748150"/>
          <a:ext cx="149423" cy="1494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234"/>
              </a:lnTo>
              <a:lnTo>
                <a:pt x="149423" y="1494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E30C1-74D4-0D4B-8FB6-99C2A1EB92E0}">
      <dsp:nvSpPr>
        <dsp:cNvPr id="0" name=""/>
        <dsp:cNvSpPr/>
      </dsp:nvSpPr>
      <dsp:spPr>
        <a:xfrm>
          <a:off x="1912143" y="1868826"/>
          <a:ext cx="1195387" cy="747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Arial" charset="0"/>
              <a:ea typeface="Arial" charset="0"/>
              <a:cs typeface="Arial" charset="0"/>
            </a:rPr>
            <a:t>Tunnellng</a:t>
          </a:r>
          <a:endParaRPr lang="en-US" sz="1400" kern="1200" dirty="0">
            <a:latin typeface="Arial" charset="0"/>
            <a:ea typeface="Arial" charset="0"/>
            <a:cs typeface="Arial" charset="0"/>
          </a:endParaRPr>
        </a:p>
      </dsp:txBody>
      <dsp:txXfrm>
        <a:off x="1934025" y="1890708"/>
        <a:ext cx="1151623" cy="703353"/>
      </dsp:txXfrm>
    </dsp:sp>
    <dsp:sp modelId="{1B4E0D8A-F788-A248-B28C-3684EC21B9BA}">
      <dsp:nvSpPr>
        <dsp:cNvPr id="0" name=""/>
        <dsp:cNvSpPr/>
      </dsp:nvSpPr>
      <dsp:spPr>
        <a:xfrm>
          <a:off x="3481089" y="1033"/>
          <a:ext cx="1494234" cy="747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charset="0"/>
              <a:ea typeface="Arial" charset="0"/>
              <a:cs typeface="Arial" charset="0"/>
            </a:rPr>
            <a:t>Personalization</a:t>
          </a:r>
          <a:endParaRPr lang="en-US" sz="1600" kern="1200" dirty="0">
            <a:latin typeface="Arial" charset="0"/>
            <a:ea typeface="Arial" charset="0"/>
            <a:cs typeface="Arial" charset="0"/>
          </a:endParaRPr>
        </a:p>
      </dsp:txBody>
      <dsp:txXfrm>
        <a:off x="3502971" y="22915"/>
        <a:ext cx="1450470" cy="703353"/>
      </dsp:txXfrm>
    </dsp:sp>
    <dsp:sp modelId="{F8FA0428-6C95-0444-8995-3D8D6A034DB8}">
      <dsp:nvSpPr>
        <dsp:cNvPr id="0" name=""/>
        <dsp:cNvSpPr/>
      </dsp:nvSpPr>
      <dsp:spPr>
        <a:xfrm>
          <a:off x="3630513" y="748150"/>
          <a:ext cx="149423" cy="560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337"/>
              </a:lnTo>
              <a:lnTo>
                <a:pt x="149423" y="5603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D8AD6-A35F-334B-8D8A-354AED7702C5}">
      <dsp:nvSpPr>
        <dsp:cNvPr id="0" name=""/>
        <dsp:cNvSpPr/>
      </dsp:nvSpPr>
      <dsp:spPr>
        <a:xfrm>
          <a:off x="3779936" y="934930"/>
          <a:ext cx="1195387" cy="747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charset="0"/>
              <a:ea typeface="Arial" charset="0"/>
              <a:cs typeface="Arial" charset="0"/>
            </a:rPr>
            <a:t>Tailoring</a:t>
          </a:r>
          <a:endParaRPr lang="en-US" sz="1400" kern="1200" dirty="0">
            <a:latin typeface="Arial" charset="0"/>
            <a:ea typeface="Arial" charset="0"/>
            <a:cs typeface="Arial" charset="0"/>
          </a:endParaRPr>
        </a:p>
      </dsp:txBody>
      <dsp:txXfrm>
        <a:off x="3801818" y="956812"/>
        <a:ext cx="1151623" cy="703353"/>
      </dsp:txXfrm>
    </dsp:sp>
    <dsp:sp modelId="{74975D5A-293D-3E4C-AE79-964A430B678B}">
      <dsp:nvSpPr>
        <dsp:cNvPr id="0" name=""/>
        <dsp:cNvSpPr/>
      </dsp:nvSpPr>
      <dsp:spPr>
        <a:xfrm>
          <a:off x="3630513" y="748150"/>
          <a:ext cx="149423" cy="1494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234"/>
              </a:lnTo>
              <a:lnTo>
                <a:pt x="149423" y="1494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0A707-657B-0447-B0E4-F0A2B8F7E91C}">
      <dsp:nvSpPr>
        <dsp:cNvPr id="0" name=""/>
        <dsp:cNvSpPr/>
      </dsp:nvSpPr>
      <dsp:spPr>
        <a:xfrm>
          <a:off x="3779936" y="1868826"/>
          <a:ext cx="1195387" cy="747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charset="0"/>
              <a:ea typeface="Arial" charset="0"/>
              <a:cs typeface="Arial" charset="0"/>
            </a:rPr>
            <a:t>Suggestion</a:t>
          </a:r>
          <a:endParaRPr lang="en-US" sz="1400" kern="1200" dirty="0">
            <a:latin typeface="Arial" charset="0"/>
            <a:ea typeface="Arial" charset="0"/>
            <a:cs typeface="Arial" charset="0"/>
          </a:endParaRPr>
        </a:p>
      </dsp:txBody>
      <dsp:txXfrm>
        <a:off x="3801818" y="1890708"/>
        <a:ext cx="1151623" cy="703353"/>
      </dsp:txXfrm>
    </dsp:sp>
    <dsp:sp modelId="{ECD01222-A7A5-B34E-AE7B-45CD8422F0EB}">
      <dsp:nvSpPr>
        <dsp:cNvPr id="0" name=""/>
        <dsp:cNvSpPr/>
      </dsp:nvSpPr>
      <dsp:spPr>
        <a:xfrm>
          <a:off x="5348882" y="1033"/>
          <a:ext cx="1494234" cy="747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charset="0"/>
              <a:ea typeface="Arial" charset="0"/>
              <a:cs typeface="Arial" charset="0"/>
            </a:rPr>
            <a:t>Monitoring</a:t>
          </a:r>
          <a:endParaRPr lang="en-US" sz="1600" kern="1200" dirty="0">
            <a:latin typeface="Arial" charset="0"/>
            <a:ea typeface="Arial" charset="0"/>
            <a:cs typeface="Arial" charset="0"/>
          </a:endParaRPr>
        </a:p>
      </dsp:txBody>
      <dsp:txXfrm>
        <a:off x="5370764" y="22915"/>
        <a:ext cx="1450470" cy="703353"/>
      </dsp:txXfrm>
    </dsp:sp>
    <dsp:sp modelId="{0D696BF3-4D4D-EC45-9AC5-5B2EEA731470}">
      <dsp:nvSpPr>
        <dsp:cNvPr id="0" name=""/>
        <dsp:cNvSpPr/>
      </dsp:nvSpPr>
      <dsp:spPr>
        <a:xfrm>
          <a:off x="5498306" y="748150"/>
          <a:ext cx="149423" cy="560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337"/>
              </a:lnTo>
              <a:lnTo>
                <a:pt x="149423" y="5603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4DEE1-1F92-6544-8E5B-7C1CF77C0E58}">
      <dsp:nvSpPr>
        <dsp:cNvPr id="0" name=""/>
        <dsp:cNvSpPr/>
      </dsp:nvSpPr>
      <dsp:spPr>
        <a:xfrm>
          <a:off x="5647729" y="934930"/>
          <a:ext cx="1195387" cy="747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charset="0"/>
              <a:ea typeface="Arial" charset="0"/>
              <a:cs typeface="Arial" charset="0"/>
            </a:rPr>
            <a:t>Self-monitoring</a:t>
          </a:r>
          <a:endParaRPr lang="en-US" sz="1400" kern="1200" dirty="0">
            <a:latin typeface="Arial" charset="0"/>
            <a:ea typeface="Arial" charset="0"/>
            <a:cs typeface="Arial" charset="0"/>
          </a:endParaRPr>
        </a:p>
      </dsp:txBody>
      <dsp:txXfrm>
        <a:off x="5669611" y="956812"/>
        <a:ext cx="1151623" cy="703353"/>
      </dsp:txXfrm>
    </dsp:sp>
    <dsp:sp modelId="{57F603E1-D558-7742-9936-60A25E7A7733}">
      <dsp:nvSpPr>
        <dsp:cNvPr id="0" name=""/>
        <dsp:cNvSpPr/>
      </dsp:nvSpPr>
      <dsp:spPr>
        <a:xfrm>
          <a:off x="5498306" y="748150"/>
          <a:ext cx="149423" cy="1494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234"/>
              </a:lnTo>
              <a:lnTo>
                <a:pt x="149423" y="1494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6D5CA-21AA-0347-A80B-9F15C53D595B}">
      <dsp:nvSpPr>
        <dsp:cNvPr id="0" name=""/>
        <dsp:cNvSpPr/>
      </dsp:nvSpPr>
      <dsp:spPr>
        <a:xfrm>
          <a:off x="5647729" y="1868826"/>
          <a:ext cx="1195387" cy="747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charset="0"/>
              <a:ea typeface="Arial" charset="0"/>
              <a:cs typeface="Arial" charset="0"/>
            </a:rPr>
            <a:t>Surveillance</a:t>
          </a:r>
          <a:endParaRPr lang="en-US" sz="1400" kern="1200" dirty="0">
            <a:latin typeface="Arial" charset="0"/>
            <a:ea typeface="Arial" charset="0"/>
            <a:cs typeface="Arial" charset="0"/>
          </a:endParaRPr>
        </a:p>
      </dsp:txBody>
      <dsp:txXfrm>
        <a:off x="5669611" y="1890708"/>
        <a:ext cx="1151623" cy="703353"/>
      </dsp:txXfrm>
    </dsp:sp>
    <dsp:sp modelId="{DAC803F2-4C9D-304C-B6B9-CFD9C895BA80}">
      <dsp:nvSpPr>
        <dsp:cNvPr id="0" name=""/>
        <dsp:cNvSpPr/>
      </dsp:nvSpPr>
      <dsp:spPr>
        <a:xfrm>
          <a:off x="7216675" y="1033"/>
          <a:ext cx="1494234" cy="747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charset="0"/>
              <a:ea typeface="Arial" charset="0"/>
              <a:cs typeface="Arial" charset="0"/>
            </a:rPr>
            <a:t>Conditioning</a:t>
          </a:r>
          <a:endParaRPr lang="en-US" sz="1600" kern="1200" dirty="0">
            <a:latin typeface="Arial" charset="0"/>
            <a:ea typeface="Arial" charset="0"/>
            <a:cs typeface="Arial" charset="0"/>
          </a:endParaRPr>
        </a:p>
      </dsp:txBody>
      <dsp:txXfrm>
        <a:off x="7238557" y="22915"/>
        <a:ext cx="1450470" cy="703353"/>
      </dsp:txXfrm>
    </dsp:sp>
    <dsp:sp modelId="{569C69C0-4B8F-CB4A-B348-98874F5F220D}">
      <dsp:nvSpPr>
        <dsp:cNvPr id="0" name=""/>
        <dsp:cNvSpPr/>
      </dsp:nvSpPr>
      <dsp:spPr>
        <a:xfrm>
          <a:off x="7366099" y="748150"/>
          <a:ext cx="149423" cy="560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337"/>
              </a:lnTo>
              <a:lnTo>
                <a:pt x="149423" y="5603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4E130-D541-744F-88ED-F7D7FFDA4C7D}">
      <dsp:nvSpPr>
        <dsp:cNvPr id="0" name=""/>
        <dsp:cNvSpPr/>
      </dsp:nvSpPr>
      <dsp:spPr>
        <a:xfrm>
          <a:off x="7515522" y="934930"/>
          <a:ext cx="1195387" cy="747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charset="0"/>
              <a:ea typeface="Arial" charset="0"/>
              <a:cs typeface="Arial" charset="0"/>
            </a:rPr>
            <a:t>Conditioning</a:t>
          </a:r>
          <a:endParaRPr lang="en-US" sz="1400" kern="1200" dirty="0">
            <a:latin typeface="Arial" charset="0"/>
            <a:ea typeface="Arial" charset="0"/>
            <a:cs typeface="Arial" charset="0"/>
          </a:endParaRPr>
        </a:p>
      </dsp:txBody>
      <dsp:txXfrm>
        <a:off x="7537404" y="956812"/>
        <a:ext cx="1151623" cy="703353"/>
      </dsp:txXfrm>
    </dsp:sp>
    <dsp:sp modelId="{20A5258F-3293-A44C-98CF-417D0AD3C7EC}">
      <dsp:nvSpPr>
        <dsp:cNvPr id="0" name=""/>
        <dsp:cNvSpPr/>
      </dsp:nvSpPr>
      <dsp:spPr>
        <a:xfrm>
          <a:off x="9427440" y="1033"/>
          <a:ext cx="1494234" cy="747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charset="0"/>
              <a:ea typeface="Arial" charset="0"/>
              <a:cs typeface="Arial" charset="0"/>
            </a:rPr>
            <a:t>Social Interactions</a:t>
          </a:r>
          <a:endParaRPr lang="en-US" sz="1600" kern="1200" dirty="0">
            <a:latin typeface="Arial" charset="0"/>
            <a:ea typeface="Arial" charset="0"/>
            <a:cs typeface="Arial" charset="0"/>
          </a:endParaRPr>
        </a:p>
      </dsp:txBody>
      <dsp:txXfrm>
        <a:off x="9449322" y="22915"/>
        <a:ext cx="1450470" cy="703353"/>
      </dsp:txXfrm>
    </dsp:sp>
    <dsp:sp modelId="{121EEA73-2743-C248-B1E8-8184161B6D93}">
      <dsp:nvSpPr>
        <dsp:cNvPr id="0" name=""/>
        <dsp:cNvSpPr/>
      </dsp:nvSpPr>
      <dsp:spPr>
        <a:xfrm>
          <a:off x="9576863" y="748150"/>
          <a:ext cx="771488" cy="560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337"/>
              </a:lnTo>
              <a:lnTo>
                <a:pt x="771488" y="5603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45053-7360-DA48-AEB9-07F2FD7B54C7}">
      <dsp:nvSpPr>
        <dsp:cNvPr id="0" name=""/>
        <dsp:cNvSpPr/>
      </dsp:nvSpPr>
      <dsp:spPr>
        <a:xfrm>
          <a:off x="10348351" y="934930"/>
          <a:ext cx="1195387" cy="747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charset="0"/>
              <a:ea typeface="Arial" charset="0"/>
              <a:cs typeface="Arial" charset="0"/>
            </a:rPr>
            <a:t>Physical</a:t>
          </a:r>
          <a:endParaRPr lang="en-US" sz="1400" kern="1200" dirty="0">
            <a:latin typeface="Arial" charset="0"/>
            <a:ea typeface="Arial" charset="0"/>
            <a:cs typeface="Arial" charset="0"/>
          </a:endParaRPr>
        </a:p>
      </dsp:txBody>
      <dsp:txXfrm>
        <a:off x="10370233" y="956812"/>
        <a:ext cx="1151623" cy="703353"/>
      </dsp:txXfrm>
    </dsp:sp>
    <dsp:sp modelId="{8E91B9D2-2447-7346-B58E-4F0D9F3F3A6D}">
      <dsp:nvSpPr>
        <dsp:cNvPr id="0" name=""/>
        <dsp:cNvSpPr/>
      </dsp:nvSpPr>
      <dsp:spPr>
        <a:xfrm>
          <a:off x="8887851" y="748150"/>
          <a:ext cx="689012" cy="2334741"/>
        </a:xfrm>
        <a:custGeom>
          <a:avLst/>
          <a:gdLst/>
          <a:ahLst/>
          <a:cxnLst/>
          <a:rect l="0" t="0" r="0" b="0"/>
          <a:pathLst>
            <a:path>
              <a:moveTo>
                <a:pt x="689012" y="0"/>
              </a:moveTo>
              <a:lnTo>
                <a:pt x="0" y="23347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11BA6-754C-9146-80F0-1AF6120E60AB}">
      <dsp:nvSpPr>
        <dsp:cNvPr id="0" name=""/>
        <dsp:cNvSpPr/>
      </dsp:nvSpPr>
      <dsp:spPr>
        <a:xfrm>
          <a:off x="8887851" y="2709333"/>
          <a:ext cx="1195387" cy="747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charset="0"/>
              <a:ea typeface="Arial" charset="0"/>
              <a:cs typeface="Arial" charset="0"/>
            </a:rPr>
            <a:t>Language</a:t>
          </a:r>
          <a:endParaRPr lang="en-US" sz="1400" kern="1200" dirty="0">
            <a:latin typeface="Arial" charset="0"/>
            <a:ea typeface="Arial" charset="0"/>
            <a:cs typeface="Arial" charset="0"/>
          </a:endParaRPr>
        </a:p>
      </dsp:txBody>
      <dsp:txXfrm>
        <a:off x="8909733" y="2731215"/>
        <a:ext cx="1151623" cy="703353"/>
      </dsp:txXfrm>
    </dsp:sp>
    <dsp:sp modelId="{FA9E8C03-F4F5-6745-BD12-E9E5867A878E}">
      <dsp:nvSpPr>
        <dsp:cNvPr id="0" name=""/>
        <dsp:cNvSpPr/>
      </dsp:nvSpPr>
      <dsp:spPr>
        <a:xfrm>
          <a:off x="8862449" y="748150"/>
          <a:ext cx="714414" cy="1475631"/>
        </a:xfrm>
        <a:custGeom>
          <a:avLst/>
          <a:gdLst/>
          <a:ahLst/>
          <a:cxnLst/>
          <a:rect l="0" t="0" r="0" b="0"/>
          <a:pathLst>
            <a:path>
              <a:moveTo>
                <a:pt x="714414" y="0"/>
              </a:moveTo>
              <a:lnTo>
                <a:pt x="0" y="14756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D8FCC-EA79-3D4B-AC2A-A1D151F51E5F}">
      <dsp:nvSpPr>
        <dsp:cNvPr id="0" name=""/>
        <dsp:cNvSpPr/>
      </dsp:nvSpPr>
      <dsp:spPr>
        <a:xfrm>
          <a:off x="8862449" y="1850223"/>
          <a:ext cx="1195387" cy="747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charset="0"/>
              <a:ea typeface="Arial" charset="0"/>
              <a:cs typeface="Arial" charset="0"/>
            </a:rPr>
            <a:t>Psychological</a:t>
          </a:r>
        </a:p>
      </dsp:txBody>
      <dsp:txXfrm>
        <a:off x="8884331" y="1872105"/>
        <a:ext cx="1151623" cy="703353"/>
      </dsp:txXfrm>
    </dsp:sp>
    <dsp:sp modelId="{7179267B-045A-B446-8187-E278D4005E00}">
      <dsp:nvSpPr>
        <dsp:cNvPr id="0" name=""/>
        <dsp:cNvSpPr/>
      </dsp:nvSpPr>
      <dsp:spPr>
        <a:xfrm>
          <a:off x="9576863" y="748150"/>
          <a:ext cx="771488" cy="1471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1140"/>
              </a:lnTo>
              <a:lnTo>
                <a:pt x="771488" y="14711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EC0E3-482D-B542-B042-6988C0EF11B7}">
      <dsp:nvSpPr>
        <dsp:cNvPr id="0" name=""/>
        <dsp:cNvSpPr/>
      </dsp:nvSpPr>
      <dsp:spPr>
        <a:xfrm>
          <a:off x="10348351" y="1845733"/>
          <a:ext cx="1195387" cy="747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charset="0"/>
              <a:ea typeface="Arial" charset="0"/>
              <a:cs typeface="Arial" charset="0"/>
            </a:rPr>
            <a:t>Social Dynamics</a:t>
          </a:r>
          <a:endParaRPr lang="en-US" sz="1400" kern="1200" dirty="0">
            <a:latin typeface="Arial" charset="0"/>
            <a:ea typeface="Arial" charset="0"/>
            <a:cs typeface="Arial" charset="0"/>
          </a:endParaRPr>
        </a:p>
      </dsp:txBody>
      <dsp:txXfrm>
        <a:off x="10370233" y="1867615"/>
        <a:ext cx="1151623" cy="703353"/>
      </dsp:txXfrm>
    </dsp:sp>
    <dsp:sp modelId="{D1D1FA55-B075-A74F-9250-4C017824FA89}">
      <dsp:nvSpPr>
        <dsp:cNvPr id="0" name=""/>
        <dsp:cNvSpPr/>
      </dsp:nvSpPr>
      <dsp:spPr>
        <a:xfrm>
          <a:off x="9576863" y="748150"/>
          <a:ext cx="758793" cy="2334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4741"/>
              </a:lnTo>
              <a:lnTo>
                <a:pt x="758793" y="23347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8FB68-8CE3-8B44-BA7E-9EE942F0B9A3}">
      <dsp:nvSpPr>
        <dsp:cNvPr id="0" name=""/>
        <dsp:cNvSpPr/>
      </dsp:nvSpPr>
      <dsp:spPr>
        <a:xfrm>
          <a:off x="10335656" y="2709333"/>
          <a:ext cx="1195387" cy="747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charset="0"/>
              <a:ea typeface="Arial" charset="0"/>
              <a:cs typeface="Arial" charset="0"/>
            </a:rPr>
            <a:t>Social Roles</a:t>
          </a:r>
          <a:endParaRPr lang="en-US" sz="1400" kern="1200" dirty="0">
            <a:latin typeface="Arial" charset="0"/>
            <a:ea typeface="Arial" charset="0"/>
            <a:cs typeface="Arial" charset="0"/>
          </a:endParaRPr>
        </a:p>
      </dsp:txBody>
      <dsp:txXfrm>
        <a:off x="10357538" y="2731215"/>
        <a:ext cx="1151623" cy="703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4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3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8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6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2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2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1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C3F5F-73A4-A245-A21B-40DFEEF0198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7FC6-D2CF-3740-888E-1DA6F42D2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2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8729485" y="2971800"/>
            <a:ext cx="537345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729552" y="0"/>
            <a:ext cx="7942997" cy="685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016615" y="560694"/>
            <a:ext cx="7368870" cy="5736612"/>
            <a:chOff x="2791959" y="655093"/>
            <a:chExt cx="7368870" cy="5736612"/>
          </a:xfrm>
        </p:grpSpPr>
        <p:sp>
          <p:nvSpPr>
            <p:cNvPr id="54" name="Rounded Rectangle 53"/>
            <p:cNvSpPr/>
            <p:nvPr/>
          </p:nvSpPr>
          <p:spPr>
            <a:xfrm>
              <a:off x="3607258" y="3066199"/>
              <a:ext cx="840701" cy="914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91959" y="3066199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Forget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656997" y="5460529"/>
              <a:ext cx="1656000" cy="47397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656997" y="1860646"/>
              <a:ext cx="1656000" cy="4572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656997" y="655093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Choose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504829" y="3066199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Commit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656997" y="5477305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Live with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648394" y="1860646"/>
              <a:ext cx="1656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 charset="0"/>
                  <a:ea typeface="Helvetica" charset="0"/>
                  <a:cs typeface="Helvetica" charset="0"/>
                </a:rPr>
                <a:t>Reuse Your Password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0" name="Curved Connector 9"/>
            <p:cNvCxnSpPr>
              <a:stCxn id="4" idx="3"/>
              <a:endCxn id="5" idx="0"/>
            </p:cNvCxnSpPr>
            <p:nvPr/>
          </p:nvCxnSpPr>
          <p:spPr>
            <a:xfrm>
              <a:off x="7312997" y="1112293"/>
              <a:ext cx="2019832" cy="1953906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5" idx="2"/>
              <a:endCxn id="6" idx="3"/>
            </p:cNvCxnSpPr>
            <p:nvPr/>
          </p:nvCxnSpPr>
          <p:spPr>
            <a:xfrm rot="5400000">
              <a:off x="7345960" y="3947636"/>
              <a:ext cx="1953906" cy="2019832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6" idx="1"/>
              <a:endCxn id="7" idx="2"/>
            </p:cNvCxnSpPr>
            <p:nvPr/>
          </p:nvCxnSpPr>
          <p:spPr>
            <a:xfrm rot="10800000">
              <a:off x="3619959" y="3980599"/>
              <a:ext cx="2037038" cy="1953906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7" idx="0"/>
              <a:endCxn id="4" idx="1"/>
            </p:cNvCxnSpPr>
            <p:nvPr/>
          </p:nvCxnSpPr>
          <p:spPr>
            <a:xfrm rot="5400000" flipH="1" flipV="1">
              <a:off x="3661525" y="1070727"/>
              <a:ext cx="1953906" cy="2037038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54" idx="0"/>
              <a:endCxn id="52" idx="1"/>
            </p:cNvCxnSpPr>
            <p:nvPr/>
          </p:nvCxnSpPr>
          <p:spPr>
            <a:xfrm rot="5400000" flipH="1" flipV="1">
              <a:off x="4353827" y="1763029"/>
              <a:ext cx="976952" cy="1629388"/>
            </a:xfrm>
            <a:prstGeom prst="curvedConnector2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47" idx="1"/>
              <a:endCxn id="8" idx="1"/>
            </p:cNvCxnSpPr>
            <p:nvPr/>
          </p:nvCxnSpPr>
          <p:spPr>
            <a:xfrm rot="10800000">
              <a:off x="5648395" y="2317847"/>
              <a:ext cx="8603" cy="3379671"/>
            </a:xfrm>
            <a:prstGeom prst="curvedConnector3">
              <a:avLst>
                <a:gd name="adj1" fmla="val 1259286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8" idx="3"/>
              <a:endCxn id="61" idx="0"/>
            </p:cNvCxnSpPr>
            <p:nvPr/>
          </p:nvCxnSpPr>
          <p:spPr>
            <a:xfrm>
              <a:off x="7304394" y="2317846"/>
              <a:ext cx="1469108" cy="748353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501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76075291"/>
              </p:ext>
            </p:extLst>
          </p:nvPr>
        </p:nvGraphicFramePr>
        <p:xfrm>
          <a:off x="218363" y="733313"/>
          <a:ext cx="1185990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238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4895" y="573206"/>
            <a:ext cx="41216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Persuasive Authentication Framework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838200" y="2281451"/>
            <a:ext cx="31824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Simplification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9350" y="2281451"/>
            <a:ext cx="31824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Personalization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76900" y="2281451"/>
            <a:ext cx="31824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Monitoring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384450" y="2281451"/>
            <a:ext cx="31824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Conditioning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14461" y="2281451"/>
            <a:ext cx="318316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Social Interaction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556912" y="343569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Reduction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556912" y="3917540"/>
            <a:ext cx="124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Tunnelling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Elbow Connector 13"/>
          <p:cNvCxnSpPr>
            <a:stCxn id="6" idx="2"/>
            <a:endCxn id="11" idx="1"/>
          </p:cNvCxnSpPr>
          <p:nvPr/>
        </p:nvCxnSpPr>
        <p:spPr>
          <a:xfrm rot="5400000">
            <a:off x="-211412" y="2655951"/>
            <a:ext cx="618913" cy="1309912"/>
          </a:xfrm>
          <a:prstGeom prst="bentConnector4">
            <a:avLst>
              <a:gd name="adj1" fmla="val 35081"/>
              <a:gd name="adj2" fmla="val 117452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2" idx="1"/>
          </p:cNvCxnSpPr>
          <p:nvPr/>
        </p:nvCxnSpPr>
        <p:spPr>
          <a:xfrm rot="5400000">
            <a:off x="-452333" y="2896872"/>
            <a:ext cx="1100755" cy="1309912"/>
          </a:xfrm>
          <a:prstGeom prst="bentConnector4">
            <a:avLst>
              <a:gd name="adj1" fmla="val 41612"/>
              <a:gd name="adj2" fmla="val 117452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17" idx="1"/>
          </p:cNvCxnSpPr>
          <p:nvPr/>
        </p:nvCxnSpPr>
        <p:spPr>
          <a:xfrm rot="5400000">
            <a:off x="2146976" y="2671069"/>
            <a:ext cx="683192" cy="1343957"/>
          </a:xfrm>
          <a:prstGeom prst="bentConnector4">
            <a:avLst>
              <a:gd name="adj1" fmla="val 36485"/>
              <a:gd name="adj2" fmla="val 11700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6593" y="3499977"/>
            <a:ext cx="104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Tailoring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2767" y="39175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Suggestion</a:t>
            </a:r>
          </a:p>
        </p:txBody>
      </p:sp>
      <p:cxnSp>
        <p:nvCxnSpPr>
          <p:cNvPr id="22" name="Elbow Connector 21"/>
          <p:cNvCxnSpPr>
            <a:stCxn id="7" idx="2"/>
            <a:endCxn id="20" idx="1"/>
          </p:cNvCxnSpPr>
          <p:nvPr/>
        </p:nvCxnSpPr>
        <p:spPr>
          <a:xfrm rot="5400000">
            <a:off x="1941282" y="2882937"/>
            <a:ext cx="1100755" cy="1337783"/>
          </a:xfrm>
          <a:prstGeom prst="bentConnector4">
            <a:avLst>
              <a:gd name="adj1" fmla="val 41612"/>
              <a:gd name="adj2" fmla="val 117088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00742" y="349997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Self-monitoring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00742" y="391754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Surveillance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90772" y="349997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Conditioning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01700" y="353807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307360" y="349997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Psychological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307360" y="386930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Social Dynamics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307360" y="428687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Social Roles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014461" y="395564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87678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58900" y="393699"/>
            <a:ext cx="10604500" cy="6070600"/>
          </a:xfrm>
          <a:prstGeom prst="roundRect">
            <a:avLst>
              <a:gd name="adj" fmla="val 432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25991136"/>
              </p:ext>
            </p:extLst>
          </p:nvPr>
        </p:nvGraphicFramePr>
        <p:xfrm>
          <a:off x="0" y="719666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62100" y="5649151"/>
            <a:ext cx="552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Persuasive Authentication Framework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6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65100" y="393699"/>
            <a:ext cx="11861800" cy="4724401"/>
            <a:chOff x="165100" y="393699"/>
            <a:chExt cx="11861800" cy="4724401"/>
          </a:xfrm>
        </p:grpSpPr>
        <p:sp>
          <p:nvSpPr>
            <p:cNvPr id="99" name="Rounded Rectangle 98"/>
            <p:cNvSpPr/>
            <p:nvPr/>
          </p:nvSpPr>
          <p:spPr>
            <a:xfrm>
              <a:off x="165100" y="393699"/>
              <a:ext cx="11861800" cy="4724401"/>
            </a:xfrm>
            <a:prstGeom prst="roundRect">
              <a:avLst>
                <a:gd name="adj" fmla="val 4324"/>
              </a:avLst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24962" y="685552"/>
              <a:ext cx="10942077" cy="4140695"/>
              <a:chOff x="624962" y="588963"/>
              <a:chExt cx="10942077" cy="4140695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624962" y="1274241"/>
                <a:ext cx="10942077" cy="3455417"/>
                <a:chOff x="560545" y="1274241"/>
                <a:chExt cx="10942077" cy="3455417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560545" y="1274241"/>
                  <a:ext cx="1494235" cy="2614910"/>
                  <a:chOff x="801845" y="944041"/>
                  <a:chExt cx="1494235" cy="2614910"/>
                </a:xfrm>
              </p:grpSpPr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801846" y="944041"/>
                    <a:ext cx="1494234" cy="747117"/>
                    <a:chOff x="1613296" y="1033"/>
                    <a:chExt cx="1494234" cy="747117"/>
                  </a:xfrm>
                </p:grpSpPr>
                <p:sp>
                  <p:nvSpPr>
                    <p:cNvPr id="49" name="Rounded Rectangle 48"/>
                    <p:cNvSpPr/>
                    <p:nvPr/>
                  </p:nvSpPr>
                  <p:spPr>
                    <a:xfrm>
                      <a:off x="1613296" y="1033"/>
                      <a:ext cx="1494234" cy="747117"/>
                    </a:xfrm>
                    <a:prstGeom prst="roundRect">
                      <a:avLst>
                        <a:gd name="adj" fmla="val 10000"/>
                      </a:avLst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50" name="Rounded Rectangle 4"/>
                    <p:cNvSpPr/>
                    <p:nvPr/>
                  </p:nvSpPr>
                  <p:spPr>
                    <a:xfrm>
                      <a:off x="1635178" y="22915"/>
                      <a:ext cx="1450470" cy="703353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30480" tIns="20320" rIns="30480" bIns="20320" numCol="1" spcCol="1270" anchor="ctr" anchorCtr="0">
                      <a:noAutofit/>
                    </a:bodyPr>
                    <a:lstStyle/>
                    <a:p>
                      <a:pPr lvl="0" algn="ctr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600" kern="12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Simplification</a:t>
                      </a:r>
                      <a:endParaRPr lang="en-US" sz="1600" kern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1100693" y="1877938"/>
                    <a:ext cx="1195387" cy="747117"/>
                    <a:chOff x="1912143" y="934930"/>
                    <a:chExt cx="1195387" cy="747117"/>
                  </a:xfrm>
                </p:grpSpPr>
                <p:sp>
                  <p:nvSpPr>
                    <p:cNvPr id="47" name="Rounded Rectangle 46"/>
                    <p:cNvSpPr/>
                    <p:nvPr/>
                  </p:nvSpPr>
                  <p:spPr>
                    <a:xfrm>
                      <a:off x="1912143" y="934930"/>
                      <a:ext cx="1195387" cy="747117"/>
                    </a:xfrm>
                    <a:prstGeom prst="roundRect">
                      <a:avLst>
                        <a:gd name="adj" fmla="val 10000"/>
                      </a:avLst>
                    </a:prstGeom>
                  </p:spPr>
                  <p:style>
                    <a:lnRef idx="2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48" name="Rounded Rectangle 6"/>
                    <p:cNvSpPr/>
                    <p:nvPr/>
                  </p:nvSpPr>
                  <p:spPr>
                    <a:xfrm>
                      <a:off x="1934025" y="956812"/>
                      <a:ext cx="1151623" cy="703353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26670" tIns="17780" rIns="26670" bIns="17780" numCol="1" spcCol="1270" anchor="ctr" anchorCtr="0">
                      <a:noAutofit/>
                    </a:bodyPr>
                    <a:lstStyle/>
                    <a:p>
                      <a:pPr lvl="0" algn="ctr" defTabSz="6223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400" kern="12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Reduction</a:t>
                      </a:r>
                      <a:endParaRPr lang="en-US" sz="1400" kern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1100693" y="2811834"/>
                    <a:ext cx="1195387" cy="747117"/>
                    <a:chOff x="1912143" y="1868826"/>
                    <a:chExt cx="1195387" cy="747117"/>
                  </a:xfrm>
                </p:grpSpPr>
                <p:sp>
                  <p:nvSpPr>
                    <p:cNvPr id="45" name="Rounded Rectangle 44"/>
                    <p:cNvSpPr/>
                    <p:nvPr/>
                  </p:nvSpPr>
                  <p:spPr>
                    <a:xfrm>
                      <a:off x="1912143" y="1868826"/>
                      <a:ext cx="1195387" cy="747117"/>
                    </a:xfrm>
                    <a:prstGeom prst="roundRect">
                      <a:avLst>
                        <a:gd name="adj" fmla="val 10000"/>
                      </a:avLst>
                    </a:prstGeom>
                  </p:spPr>
                  <p:style>
                    <a:lnRef idx="2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46" name="Rounded Rectangle 8"/>
                    <p:cNvSpPr/>
                    <p:nvPr/>
                  </p:nvSpPr>
                  <p:spPr>
                    <a:xfrm>
                      <a:off x="1934025" y="1890708"/>
                      <a:ext cx="1151623" cy="703353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26670" tIns="17780" rIns="26670" bIns="17780" numCol="1" spcCol="1270" anchor="ctr" anchorCtr="0">
                      <a:noAutofit/>
                    </a:bodyPr>
                    <a:lstStyle/>
                    <a:p>
                      <a:pPr lvl="0" algn="ctr" defTabSz="6223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400" kern="12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Tunneling</a:t>
                      </a:r>
                      <a:endParaRPr lang="en-US" sz="1400" kern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cxnSp>
                <p:nvCxnSpPr>
                  <p:cNvPr id="55" name="Elbow Connector 54"/>
                  <p:cNvCxnSpPr>
                    <a:stCxn id="49" idx="1"/>
                    <a:endCxn id="47" idx="1"/>
                  </p:cNvCxnSpPr>
                  <p:nvPr/>
                </p:nvCxnSpPr>
                <p:spPr>
                  <a:xfrm rot="10800000" flipH="1" flipV="1">
                    <a:off x="801845" y="1317599"/>
                    <a:ext cx="298847" cy="933897"/>
                  </a:xfrm>
                  <a:prstGeom prst="bentConnector3">
                    <a:avLst>
                      <a:gd name="adj1" fmla="val -76494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Elbow Connector 55"/>
                  <p:cNvCxnSpPr>
                    <a:stCxn id="49" idx="1"/>
                    <a:endCxn id="45" idx="1"/>
                  </p:cNvCxnSpPr>
                  <p:nvPr/>
                </p:nvCxnSpPr>
                <p:spPr>
                  <a:xfrm rot="10800000" flipH="1" flipV="1">
                    <a:off x="801845" y="1317599"/>
                    <a:ext cx="298847" cy="1867793"/>
                  </a:xfrm>
                  <a:prstGeom prst="bentConnector3">
                    <a:avLst>
                      <a:gd name="adj1" fmla="val -76494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5" name="Group 94"/>
                <p:cNvGrpSpPr/>
                <p:nvPr/>
              </p:nvGrpSpPr>
              <p:grpSpPr>
                <a:xfrm>
                  <a:off x="2655409" y="1274241"/>
                  <a:ext cx="1494235" cy="2614910"/>
                  <a:chOff x="2669638" y="944041"/>
                  <a:chExt cx="1494235" cy="2614910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669639" y="944041"/>
                    <a:ext cx="1494234" cy="747117"/>
                    <a:chOff x="3481089" y="1033"/>
                    <a:chExt cx="1494234" cy="747117"/>
                  </a:xfrm>
                </p:grpSpPr>
                <p:sp>
                  <p:nvSpPr>
                    <p:cNvPr id="43" name="Rounded Rectangle 42"/>
                    <p:cNvSpPr/>
                    <p:nvPr/>
                  </p:nvSpPr>
                  <p:spPr>
                    <a:xfrm>
                      <a:off x="3481089" y="1033"/>
                      <a:ext cx="1494234" cy="747117"/>
                    </a:xfrm>
                    <a:prstGeom prst="roundRect">
                      <a:avLst>
                        <a:gd name="adj" fmla="val 10000"/>
                      </a:avLst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44" name="Rounded Rectangle 10"/>
                    <p:cNvSpPr/>
                    <p:nvPr/>
                  </p:nvSpPr>
                  <p:spPr>
                    <a:xfrm>
                      <a:off x="3502971" y="22915"/>
                      <a:ext cx="1450470" cy="703353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30480" tIns="20320" rIns="30480" bIns="20320" numCol="1" spcCol="1270" anchor="ctr" anchorCtr="0">
                      <a:noAutofit/>
                    </a:bodyPr>
                    <a:lstStyle/>
                    <a:p>
                      <a:pPr lvl="0" algn="ctr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600" kern="12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Personalization</a:t>
                      </a:r>
                      <a:endParaRPr lang="en-US" sz="1600" kern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2968486" y="1877938"/>
                    <a:ext cx="1195387" cy="747117"/>
                    <a:chOff x="3779936" y="934930"/>
                    <a:chExt cx="1195387" cy="747117"/>
                  </a:xfrm>
                </p:grpSpPr>
                <p:sp>
                  <p:nvSpPr>
                    <p:cNvPr id="41" name="Rounded Rectangle 40"/>
                    <p:cNvSpPr/>
                    <p:nvPr/>
                  </p:nvSpPr>
                  <p:spPr>
                    <a:xfrm>
                      <a:off x="3779936" y="934930"/>
                      <a:ext cx="1195387" cy="747117"/>
                    </a:xfrm>
                    <a:prstGeom prst="roundRect">
                      <a:avLst>
                        <a:gd name="adj" fmla="val 10000"/>
                      </a:avLst>
                    </a:prstGeom>
                  </p:spPr>
                  <p:style>
                    <a:lnRef idx="2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42" name="Rounded Rectangle 12"/>
                    <p:cNvSpPr/>
                    <p:nvPr/>
                  </p:nvSpPr>
                  <p:spPr>
                    <a:xfrm>
                      <a:off x="3801818" y="956812"/>
                      <a:ext cx="1151623" cy="703353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26670" tIns="17780" rIns="26670" bIns="17780" numCol="1" spcCol="1270" anchor="ctr" anchorCtr="0">
                      <a:noAutofit/>
                    </a:bodyPr>
                    <a:lstStyle/>
                    <a:p>
                      <a:pPr lvl="0" algn="ctr" defTabSz="6223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400" kern="12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Tailoring</a:t>
                      </a:r>
                      <a:endParaRPr lang="en-US" sz="1400" kern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2968486" y="2811834"/>
                    <a:ext cx="1195387" cy="747117"/>
                    <a:chOff x="3779936" y="1868826"/>
                    <a:chExt cx="1195387" cy="747117"/>
                  </a:xfrm>
                </p:grpSpPr>
                <p:sp>
                  <p:nvSpPr>
                    <p:cNvPr id="39" name="Rounded Rectangle 38"/>
                    <p:cNvSpPr/>
                    <p:nvPr/>
                  </p:nvSpPr>
                  <p:spPr>
                    <a:xfrm>
                      <a:off x="3779936" y="1868826"/>
                      <a:ext cx="1195387" cy="747117"/>
                    </a:xfrm>
                    <a:prstGeom prst="roundRect">
                      <a:avLst>
                        <a:gd name="adj" fmla="val 10000"/>
                      </a:avLst>
                    </a:prstGeom>
                  </p:spPr>
                  <p:style>
                    <a:lnRef idx="2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40" name="Rounded Rectangle 14"/>
                    <p:cNvSpPr/>
                    <p:nvPr/>
                  </p:nvSpPr>
                  <p:spPr>
                    <a:xfrm>
                      <a:off x="3801818" y="1890708"/>
                      <a:ext cx="1151623" cy="703353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26670" tIns="17780" rIns="26670" bIns="17780" numCol="1" spcCol="1270" anchor="ctr" anchorCtr="0">
                      <a:noAutofit/>
                    </a:bodyPr>
                    <a:lstStyle/>
                    <a:p>
                      <a:pPr lvl="0" algn="ctr" defTabSz="6223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400" kern="12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Suggestion</a:t>
                      </a:r>
                      <a:endParaRPr lang="en-US" sz="1400" kern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cxnSp>
                <p:nvCxnSpPr>
                  <p:cNvPr id="61" name="Elbow Connector 60"/>
                  <p:cNvCxnSpPr>
                    <a:stCxn id="43" idx="1"/>
                    <a:endCxn id="39" idx="1"/>
                  </p:cNvCxnSpPr>
                  <p:nvPr/>
                </p:nvCxnSpPr>
                <p:spPr>
                  <a:xfrm rot="10800000" flipH="1" flipV="1">
                    <a:off x="2669638" y="1317599"/>
                    <a:ext cx="298847" cy="1867793"/>
                  </a:xfrm>
                  <a:prstGeom prst="bentConnector3">
                    <a:avLst>
                      <a:gd name="adj1" fmla="val -76494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Elbow Connector 63"/>
                  <p:cNvCxnSpPr>
                    <a:stCxn id="43" idx="1"/>
                    <a:endCxn id="41" idx="1"/>
                  </p:cNvCxnSpPr>
                  <p:nvPr/>
                </p:nvCxnSpPr>
                <p:spPr>
                  <a:xfrm rot="10800000" flipH="1" flipV="1">
                    <a:off x="2669638" y="1317599"/>
                    <a:ext cx="298847" cy="933897"/>
                  </a:xfrm>
                  <a:prstGeom prst="bentConnector3">
                    <a:avLst>
                      <a:gd name="adj1" fmla="val -76494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/>
                <p:cNvGrpSpPr/>
                <p:nvPr/>
              </p:nvGrpSpPr>
              <p:grpSpPr>
                <a:xfrm>
                  <a:off x="4750273" y="1274241"/>
                  <a:ext cx="1494235" cy="2614910"/>
                  <a:chOff x="4537431" y="944041"/>
                  <a:chExt cx="1494235" cy="2614910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4537432" y="944041"/>
                    <a:ext cx="1494234" cy="747117"/>
                    <a:chOff x="5348882" y="1033"/>
                    <a:chExt cx="1494234" cy="747117"/>
                  </a:xfrm>
                </p:grpSpPr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348882" y="1033"/>
                      <a:ext cx="1494234" cy="747117"/>
                    </a:xfrm>
                    <a:prstGeom prst="roundRect">
                      <a:avLst>
                        <a:gd name="adj" fmla="val 10000"/>
                      </a:avLst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38" name="Rounded Rectangle 16"/>
                    <p:cNvSpPr/>
                    <p:nvPr/>
                  </p:nvSpPr>
                  <p:spPr>
                    <a:xfrm>
                      <a:off x="5370764" y="22915"/>
                      <a:ext cx="1450470" cy="703353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30480" tIns="20320" rIns="30480" bIns="20320" numCol="1" spcCol="1270" anchor="ctr" anchorCtr="0">
                      <a:noAutofit/>
                    </a:bodyPr>
                    <a:lstStyle/>
                    <a:p>
                      <a:pPr lvl="0" algn="ctr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600" kern="12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Monitoring</a:t>
                      </a:r>
                      <a:endParaRPr lang="en-US" sz="1600" kern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4836279" y="1877938"/>
                    <a:ext cx="1195387" cy="747117"/>
                    <a:chOff x="5647729" y="934930"/>
                    <a:chExt cx="1195387" cy="747117"/>
                  </a:xfrm>
                </p:grpSpPr>
                <p:sp>
                  <p:nvSpPr>
                    <p:cNvPr id="35" name="Rounded Rectangle 34"/>
                    <p:cNvSpPr/>
                    <p:nvPr/>
                  </p:nvSpPr>
                  <p:spPr>
                    <a:xfrm>
                      <a:off x="5647729" y="934930"/>
                      <a:ext cx="1195387" cy="747117"/>
                    </a:xfrm>
                    <a:prstGeom prst="roundRect">
                      <a:avLst>
                        <a:gd name="adj" fmla="val 10000"/>
                      </a:avLst>
                    </a:prstGeom>
                  </p:spPr>
                  <p:style>
                    <a:lnRef idx="2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36" name="Rounded Rectangle 18"/>
                    <p:cNvSpPr/>
                    <p:nvPr/>
                  </p:nvSpPr>
                  <p:spPr>
                    <a:xfrm>
                      <a:off x="5669611" y="956812"/>
                      <a:ext cx="1151623" cy="703353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26670" tIns="17780" rIns="26670" bIns="17780" numCol="1" spcCol="1270" anchor="ctr" anchorCtr="0">
                      <a:noAutofit/>
                    </a:bodyPr>
                    <a:lstStyle/>
                    <a:p>
                      <a:pPr lvl="0" algn="ctr" defTabSz="6223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400" kern="12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Self-monitoring</a:t>
                      </a:r>
                      <a:endParaRPr lang="en-US" sz="1400" kern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4836279" y="2811834"/>
                    <a:ext cx="1195387" cy="747117"/>
                    <a:chOff x="5647729" y="1868826"/>
                    <a:chExt cx="1195387" cy="747117"/>
                  </a:xfrm>
                </p:grpSpPr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5647729" y="1868826"/>
                      <a:ext cx="1195387" cy="747117"/>
                    </a:xfrm>
                    <a:prstGeom prst="roundRect">
                      <a:avLst>
                        <a:gd name="adj" fmla="val 10000"/>
                      </a:avLst>
                    </a:prstGeom>
                  </p:spPr>
                  <p:style>
                    <a:lnRef idx="2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34" name="Rounded Rectangle 20"/>
                    <p:cNvSpPr/>
                    <p:nvPr/>
                  </p:nvSpPr>
                  <p:spPr>
                    <a:xfrm>
                      <a:off x="5669611" y="1890708"/>
                      <a:ext cx="1151623" cy="703353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26670" tIns="17780" rIns="26670" bIns="17780" numCol="1" spcCol="1270" anchor="ctr" anchorCtr="0">
                      <a:noAutofit/>
                    </a:bodyPr>
                    <a:lstStyle/>
                    <a:p>
                      <a:pPr lvl="0" algn="ctr" defTabSz="6223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400" kern="1200" smtClean="0">
                          <a:latin typeface="Arial" charset="0"/>
                          <a:ea typeface="Arial" charset="0"/>
                          <a:cs typeface="Arial" charset="0"/>
                        </a:rPr>
                        <a:t>Surveillance</a:t>
                      </a:r>
                      <a:endParaRPr lang="en-US" sz="1400" kern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cxnSp>
                <p:nvCxnSpPr>
                  <p:cNvPr id="69" name="Elbow Connector 68"/>
                  <p:cNvCxnSpPr>
                    <a:stCxn id="37" idx="1"/>
                    <a:endCxn id="35" idx="1"/>
                  </p:cNvCxnSpPr>
                  <p:nvPr/>
                </p:nvCxnSpPr>
                <p:spPr>
                  <a:xfrm rot="10800000" flipH="1" flipV="1">
                    <a:off x="4537431" y="1317599"/>
                    <a:ext cx="298847" cy="933897"/>
                  </a:xfrm>
                  <a:prstGeom prst="bentConnector3">
                    <a:avLst>
                      <a:gd name="adj1" fmla="val -76494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Elbow Connector 71"/>
                  <p:cNvCxnSpPr>
                    <a:stCxn id="37" idx="1"/>
                    <a:endCxn id="33" idx="1"/>
                  </p:cNvCxnSpPr>
                  <p:nvPr/>
                </p:nvCxnSpPr>
                <p:spPr>
                  <a:xfrm rot="10800000" flipH="1" flipV="1">
                    <a:off x="4537431" y="1317599"/>
                    <a:ext cx="298847" cy="1867793"/>
                  </a:xfrm>
                  <a:prstGeom prst="bentConnector3">
                    <a:avLst>
                      <a:gd name="adj1" fmla="val -76494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6845137" y="1274241"/>
                  <a:ext cx="1494235" cy="1681014"/>
                  <a:chOff x="6405224" y="944041"/>
                  <a:chExt cx="1494235" cy="1681014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6405225" y="944041"/>
                    <a:ext cx="1494234" cy="747117"/>
                    <a:chOff x="7216675" y="1033"/>
                    <a:chExt cx="1494234" cy="747117"/>
                  </a:xfrm>
                </p:grpSpPr>
                <p:sp>
                  <p:nvSpPr>
                    <p:cNvPr id="31" name="Rounded Rectangle 30"/>
                    <p:cNvSpPr/>
                    <p:nvPr/>
                  </p:nvSpPr>
                  <p:spPr>
                    <a:xfrm>
                      <a:off x="7216675" y="1033"/>
                      <a:ext cx="1494234" cy="747117"/>
                    </a:xfrm>
                    <a:prstGeom prst="roundRect">
                      <a:avLst>
                        <a:gd name="adj" fmla="val 10000"/>
                      </a:avLst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32" name="Rounded Rectangle 22"/>
                    <p:cNvSpPr/>
                    <p:nvPr/>
                  </p:nvSpPr>
                  <p:spPr>
                    <a:xfrm>
                      <a:off x="7238557" y="22915"/>
                      <a:ext cx="1450470" cy="703353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30480" tIns="20320" rIns="30480" bIns="20320" numCol="1" spcCol="1270" anchor="ctr" anchorCtr="0">
                      <a:noAutofit/>
                    </a:bodyPr>
                    <a:lstStyle/>
                    <a:p>
                      <a:pPr lvl="0" algn="ctr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600" kern="12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Conditioning</a:t>
                      </a:r>
                      <a:endParaRPr lang="en-US" sz="1600" kern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6704072" y="1877938"/>
                    <a:ext cx="1195387" cy="747117"/>
                    <a:chOff x="7515522" y="934930"/>
                    <a:chExt cx="1195387" cy="747117"/>
                  </a:xfrm>
                </p:grpSpPr>
                <p:sp>
                  <p:nvSpPr>
                    <p:cNvPr id="29" name="Rounded Rectangle 28"/>
                    <p:cNvSpPr/>
                    <p:nvPr/>
                  </p:nvSpPr>
                  <p:spPr>
                    <a:xfrm>
                      <a:off x="7515522" y="934930"/>
                      <a:ext cx="1195387" cy="747117"/>
                    </a:xfrm>
                    <a:prstGeom prst="roundRect">
                      <a:avLst>
                        <a:gd name="adj" fmla="val 10000"/>
                      </a:avLst>
                    </a:prstGeom>
                  </p:spPr>
                  <p:style>
                    <a:lnRef idx="2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30" name="Rounded Rectangle 24"/>
                    <p:cNvSpPr/>
                    <p:nvPr/>
                  </p:nvSpPr>
                  <p:spPr>
                    <a:xfrm>
                      <a:off x="7537404" y="956812"/>
                      <a:ext cx="1151623" cy="703353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26670" tIns="17780" rIns="26670" bIns="17780" numCol="1" spcCol="1270" anchor="ctr" anchorCtr="0">
                      <a:noAutofit/>
                    </a:bodyPr>
                    <a:lstStyle/>
                    <a:p>
                      <a:pPr lvl="0" algn="ctr" defTabSz="6223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400" kern="12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Conditioning</a:t>
                      </a:r>
                      <a:endParaRPr lang="en-US" sz="1400" kern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cxnSp>
                <p:nvCxnSpPr>
                  <p:cNvPr id="75" name="Elbow Connector 74"/>
                  <p:cNvCxnSpPr>
                    <a:stCxn id="31" idx="1"/>
                    <a:endCxn id="29" idx="1"/>
                  </p:cNvCxnSpPr>
                  <p:nvPr/>
                </p:nvCxnSpPr>
                <p:spPr>
                  <a:xfrm rot="10800000" flipH="1" flipV="1">
                    <a:off x="6405224" y="1317599"/>
                    <a:ext cx="298847" cy="933897"/>
                  </a:xfrm>
                  <a:prstGeom prst="bentConnector3">
                    <a:avLst>
                      <a:gd name="adj1" fmla="val -76494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8940001" y="1274241"/>
                  <a:ext cx="2562621" cy="3455417"/>
                  <a:chOff x="8203401" y="944041"/>
                  <a:chExt cx="2562621" cy="3455417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8751088" y="944041"/>
                    <a:ext cx="1494234" cy="747117"/>
                    <a:chOff x="9427440" y="1033"/>
                    <a:chExt cx="1494234" cy="747117"/>
                  </a:xfrm>
                </p:grpSpPr>
                <p:sp>
                  <p:nvSpPr>
                    <p:cNvPr id="27" name="Rounded Rectangle 26"/>
                    <p:cNvSpPr/>
                    <p:nvPr/>
                  </p:nvSpPr>
                  <p:spPr>
                    <a:xfrm>
                      <a:off x="9427440" y="1033"/>
                      <a:ext cx="1494234" cy="747117"/>
                    </a:xfrm>
                    <a:prstGeom prst="roundRect">
                      <a:avLst>
                        <a:gd name="adj" fmla="val 10000"/>
                      </a:avLst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8" name="Rounded Rectangle 26"/>
                    <p:cNvSpPr/>
                    <p:nvPr/>
                  </p:nvSpPr>
                  <p:spPr>
                    <a:xfrm>
                      <a:off x="9449322" y="22915"/>
                      <a:ext cx="1450470" cy="703353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30480" tIns="20320" rIns="30480" bIns="20320" numCol="1" spcCol="1270" anchor="ctr" anchorCtr="0">
                      <a:noAutofit/>
                    </a:bodyPr>
                    <a:lstStyle/>
                    <a:p>
                      <a:pPr lvl="0" algn="ctr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600" kern="12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Social Interactions</a:t>
                      </a:r>
                      <a:endParaRPr lang="en-US" sz="1600" kern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8203401" y="1877938"/>
                    <a:ext cx="1195387" cy="747117"/>
                    <a:chOff x="10348351" y="934930"/>
                    <a:chExt cx="1195387" cy="747117"/>
                  </a:xfrm>
                </p:grpSpPr>
                <p:sp>
                  <p:nvSpPr>
                    <p:cNvPr id="25" name="Rounded Rectangle 24"/>
                    <p:cNvSpPr/>
                    <p:nvPr/>
                  </p:nvSpPr>
                  <p:spPr>
                    <a:xfrm>
                      <a:off x="10348351" y="934930"/>
                      <a:ext cx="1195387" cy="747117"/>
                    </a:xfrm>
                    <a:prstGeom prst="roundRect">
                      <a:avLst>
                        <a:gd name="adj" fmla="val 10000"/>
                      </a:avLst>
                    </a:prstGeom>
                  </p:spPr>
                  <p:style>
                    <a:lnRef idx="2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26" name="Rounded Rectangle 28"/>
                    <p:cNvSpPr/>
                    <p:nvPr/>
                  </p:nvSpPr>
                  <p:spPr>
                    <a:xfrm>
                      <a:off x="10370233" y="956812"/>
                      <a:ext cx="1151623" cy="703353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26670" tIns="17780" rIns="26670" bIns="17780" numCol="1" spcCol="1270" anchor="ctr" anchorCtr="0">
                      <a:noAutofit/>
                    </a:bodyPr>
                    <a:lstStyle/>
                    <a:p>
                      <a:pPr lvl="0" algn="ctr" defTabSz="6223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400" kern="12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Physical</a:t>
                      </a:r>
                      <a:endParaRPr lang="en-US" sz="1400" kern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8203401" y="2783482"/>
                    <a:ext cx="1195387" cy="747117"/>
                    <a:chOff x="8887851" y="2709333"/>
                    <a:chExt cx="1195387" cy="747117"/>
                  </a:xfrm>
                </p:grpSpPr>
                <p:sp>
                  <p:nvSpPr>
                    <p:cNvPr id="23" name="Rounded Rectangle 22"/>
                    <p:cNvSpPr/>
                    <p:nvPr/>
                  </p:nvSpPr>
                  <p:spPr>
                    <a:xfrm>
                      <a:off x="8887851" y="2709333"/>
                      <a:ext cx="1195387" cy="747117"/>
                    </a:xfrm>
                    <a:prstGeom prst="roundRect">
                      <a:avLst>
                        <a:gd name="adj" fmla="val 10000"/>
                      </a:avLst>
                    </a:prstGeom>
                  </p:spPr>
                  <p:style>
                    <a:lnRef idx="2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24" name="Rounded Rectangle 30"/>
                    <p:cNvSpPr/>
                    <p:nvPr/>
                  </p:nvSpPr>
                  <p:spPr>
                    <a:xfrm>
                      <a:off x="8909733" y="2731215"/>
                      <a:ext cx="1151623" cy="703353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26670" tIns="17780" rIns="26670" bIns="17780" numCol="1" spcCol="1270" anchor="ctr" anchorCtr="0">
                      <a:noAutofit/>
                    </a:bodyPr>
                    <a:lstStyle/>
                    <a:p>
                      <a:pPr lvl="0" algn="ctr" defTabSz="6223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400" kern="12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Language</a:t>
                      </a:r>
                      <a:endParaRPr lang="en-US" sz="1400" kern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9570635" y="2788741"/>
                    <a:ext cx="1195387" cy="747117"/>
                    <a:chOff x="10348351" y="1845733"/>
                    <a:chExt cx="1195387" cy="747117"/>
                  </a:xfrm>
                </p:grpSpPr>
                <p:sp>
                  <p:nvSpPr>
                    <p:cNvPr id="21" name="Rounded Rectangle 20"/>
                    <p:cNvSpPr/>
                    <p:nvPr/>
                  </p:nvSpPr>
                  <p:spPr>
                    <a:xfrm>
                      <a:off x="10348351" y="1845733"/>
                      <a:ext cx="1195387" cy="747117"/>
                    </a:xfrm>
                    <a:prstGeom prst="roundRect">
                      <a:avLst>
                        <a:gd name="adj" fmla="val 10000"/>
                      </a:avLst>
                    </a:prstGeom>
                  </p:spPr>
                  <p:style>
                    <a:lnRef idx="2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22" name="Rounded Rectangle 33"/>
                    <p:cNvSpPr/>
                    <p:nvPr/>
                  </p:nvSpPr>
                  <p:spPr>
                    <a:xfrm>
                      <a:off x="10370233" y="1867615"/>
                      <a:ext cx="1151623" cy="703353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26670" tIns="17780" rIns="26670" bIns="17780" numCol="1" spcCol="1270" anchor="ctr" anchorCtr="0">
                      <a:noAutofit/>
                    </a:bodyPr>
                    <a:lstStyle/>
                    <a:p>
                      <a:pPr lvl="0" algn="ctr" defTabSz="6223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400" kern="12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Social Dynamics</a:t>
                      </a:r>
                      <a:endParaRPr lang="en-US" sz="1400" kern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9570635" y="3652341"/>
                    <a:ext cx="1195387" cy="747117"/>
                    <a:chOff x="10335656" y="2709333"/>
                    <a:chExt cx="1195387" cy="747117"/>
                  </a:xfrm>
                </p:grpSpPr>
                <p:sp>
                  <p:nvSpPr>
                    <p:cNvPr id="19" name="Rounded Rectangle 18"/>
                    <p:cNvSpPr/>
                    <p:nvPr/>
                  </p:nvSpPr>
                  <p:spPr>
                    <a:xfrm>
                      <a:off x="10335656" y="2709333"/>
                      <a:ext cx="1195387" cy="747117"/>
                    </a:xfrm>
                    <a:prstGeom prst="roundRect">
                      <a:avLst>
                        <a:gd name="adj" fmla="val 10000"/>
                      </a:avLst>
                    </a:prstGeom>
                  </p:spPr>
                  <p:style>
                    <a:lnRef idx="2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20" name="Rounded Rectangle 35"/>
                    <p:cNvSpPr/>
                    <p:nvPr/>
                  </p:nvSpPr>
                  <p:spPr>
                    <a:xfrm>
                      <a:off x="10357538" y="2731215"/>
                      <a:ext cx="1151623" cy="703353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26670" tIns="17780" rIns="26670" bIns="17780" numCol="1" spcCol="1270" anchor="ctr" anchorCtr="0">
                      <a:noAutofit/>
                    </a:bodyPr>
                    <a:lstStyle/>
                    <a:p>
                      <a:pPr lvl="0" algn="ctr" defTabSz="6223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400" kern="12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Social Roles</a:t>
                      </a:r>
                      <a:endParaRPr lang="en-US" sz="1400" kern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9570635" y="1877938"/>
                    <a:ext cx="1195387" cy="747117"/>
                    <a:chOff x="10348351" y="1845733"/>
                    <a:chExt cx="1195387" cy="747117"/>
                  </a:xfrm>
                </p:grpSpPr>
                <p:sp>
                  <p:nvSpPr>
                    <p:cNvPr id="52" name="Rounded Rectangle 51"/>
                    <p:cNvSpPr/>
                    <p:nvPr/>
                  </p:nvSpPr>
                  <p:spPr>
                    <a:xfrm>
                      <a:off x="10348351" y="1845733"/>
                      <a:ext cx="1195387" cy="747117"/>
                    </a:xfrm>
                    <a:prstGeom prst="roundRect">
                      <a:avLst>
                        <a:gd name="adj" fmla="val 10000"/>
                      </a:avLst>
                    </a:prstGeom>
                  </p:spPr>
                  <p:style>
                    <a:lnRef idx="2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9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53" name="Rounded Rectangle 33"/>
                    <p:cNvSpPr/>
                    <p:nvPr/>
                  </p:nvSpPr>
                  <p:spPr>
                    <a:xfrm>
                      <a:off x="10370233" y="1867615"/>
                      <a:ext cx="1151623" cy="703353"/>
                    </a:xfrm>
                    <a:prstGeom prst="rect">
                      <a:avLst/>
                    </a:prstGeom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26670" tIns="17780" rIns="26670" bIns="17780" numCol="1" spcCol="1270" anchor="ctr" anchorCtr="0">
                      <a:noAutofit/>
                    </a:bodyPr>
                    <a:lstStyle/>
                    <a:p>
                      <a:pPr lvl="0" algn="ctr" defTabSz="6223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Psychological</a:t>
                      </a:r>
                      <a:endParaRPr lang="en-US" sz="1400" kern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  <p:cxnSp>
                <p:nvCxnSpPr>
                  <p:cNvPr id="78" name="Elbow Connector 77"/>
                  <p:cNvCxnSpPr>
                    <a:stCxn id="27" idx="1"/>
                    <a:endCxn id="25" idx="1"/>
                  </p:cNvCxnSpPr>
                  <p:nvPr/>
                </p:nvCxnSpPr>
                <p:spPr>
                  <a:xfrm rot="10800000" flipV="1">
                    <a:off x="8203402" y="1317599"/>
                    <a:ext cx="547687" cy="933897"/>
                  </a:xfrm>
                  <a:prstGeom prst="bentConnector3">
                    <a:avLst>
                      <a:gd name="adj1" fmla="val 141739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Elbow Connector 80"/>
                  <p:cNvCxnSpPr>
                    <a:stCxn id="27" idx="1"/>
                    <a:endCxn id="23" idx="1"/>
                  </p:cNvCxnSpPr>
                  <p:nvPr/>
                </p:nvCxnSpPr>
                <p:spPr>
                  <a:xfrm rot="10800000" flipV="1">
                    <a:off x="8203402" y="1317599"/>
                    <a:ext cx="547687" cy="1839441"/>
                  </a:xfrm>
                  <a:prstGeom prst="bentConnector3">
                    <a:avLst>
                      <a:gd name="adj1" fmla="val 141739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Elbow Connector 83"/>
                  <p:cNvCxnSpPr>
                    <a:stCxn id="27" idx="3"/>
                    <a:endCxn id="52" idx="3"/>
                  </p:cNvCxnSpPr>
                  <p:nvPr/>
                </p:nvCxnSpPr>
                <p:spPr>
                  <a:xfrm>
                    <a:off x="10245322" y="1317600"/>
                    <a:ext cx="520700" cy="933897"/>
                  </a:xfrm>
                  <a:prstGeom prst="bentConnector3">
                    <a:avLst>
                      <a:gd name="adj1" fmla="val 143902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Elbow Connector 86"/>
                  <p:cNvCxnSpPr>
                    <a:stCxn id="27" idx="3"/>
                    <a:endCxn id="21" idx="3"/>
                  </p:cNvCxnSpPr>
                  <p:nvPr/>
                </p:nvCxnSpPr>
                <p:spPr>
                  <a:xfrm>
                    <a:off x="10245322" y="1317600"/>
                    <a:ext cx="520700" cy="1844700"/>
                  </a:xfrm>
                  <a:prstGeom prst="bentConnector3">
                    <a:avLst>
                      <a:gd name="adj1" fmla="val 143902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Elbow Connector 89"/>
                  <p:cNvCxnSpPr>
                    <a:stCxn id="27" idx="3"/>
                    <a:endCxn id="19" idx="3"/>
                  </p:cNvCxnSpPr>
                  <p:nvPr/>
                </p:nvCxnSpPr>
                <p:spPr>
                  <a:xfrm>
                    <a:off x="10245322" y="1317600"/>
                    <a:ext cx="520700" cy="2708300"/>
                  </a:xfrm>
                  <a:prstGeom prst="bentConnector3">
                    <a:avLst>
                      <a:gd name="adj1" fmla="val 143902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0" name="TextBox 99"/>
              <p:cNvSpPr txBox="1"/>
              <p:nvPr/>
            </p:nvSpPr>
            <p:spPr>
              <a:xfrm>
                <a:off x="3332711" y="588963"/>
                <a:ext cx="5526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Persuasive Authentication Framework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046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914" y="1353868"/>
            <a:ext cx="286148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Loss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Aversion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Loss Aversion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Status-Quo Bias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Framing Mini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Endowment Effect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Negativity bias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Optimism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Bias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Mini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Other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cognitive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biases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Illusion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of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control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closure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Peak-end rule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Curiosity Mini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Value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attribution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Mini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Completion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Mini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Scarcity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Limited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choice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Mini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Scarcity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Limited duration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914" y="573206"/>
            <a:ext cx="2861480" cy="7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Cognitive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84394" y="1353868"/>
            <a:ext cx="2861480" cy="4203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Loss Aversion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6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FFFFFF"/>
      </a:lt1>
      <a:dk2>
        <a:srgbClr val="448AFF"/>
      </a:dk2>
      <a:lt2>
        <a:srgbClr val="FFFFFF"/>
      </a:lt2>
      <a:accent1>
        <a:srgbClr val="448AFF"/>
      </a:accent1>
      <a:accent2>
        <a:srgbClr val="C2185B"/>
      </a:accent2>
      <a:accent3>
        <a:srgbClr val="E91E63"/>
      </a:accent3>
      <a:accent4>
        <a:srgbClr val="F8BBD0"/>
      </a:accent4>
      <a:accent5>
        <a:srgbClr val="727272"/>
      </a:accent5>
      <a:accent6>
        <a:srgbClr val="B6B6B6"/>
      </a:accent6>
      <a:hlink>
        <a:srgbClr val="519AF6"/>
      </a:hlink>
      <a:folHlink>
        <a:srgbClr val="519AF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5271</TotalTime>
  <Words>129</Words>
  <Application>Microsoft Macintosh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Helvetica</vt:lpstr>
      <vt:lpstr>Roboto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 Seitz</dc:creator>
  <cp:lastModifiedBy>Tobi Seitz</cp:lastModifiedBy>
  <cp:revision>22</cp:revision>
  <cp:lastPrinted>2018-01-19T14:47:54Z</cp:lastPrinted>
  <dcterms:created xsi:type="dcterms:W3CDTF">2018-01-11T13:03:03Z</dcterms:created>
  <dcterms:modified xsi:type="dcterms:W3CDTF">2018-01-19T14:48:15Z</dcterms:modified>
</cp:coreProperties>
</file>