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20F5-062C-49EE-B2C5-3D9EB990347A}" type="datetimeFigureOut">
              <a:rPr lang="de-DE" smtClean="0"/>
              <a:t>30.11.2013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7A0B-E03E-44F8-B068-612E5FC18A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20F5-062C-49EE-B2C5-3D9EB990347A}" type="datetimeFigureOut">
              <a:rPr lang="de-DE" smtClean="0"/>
              <a:t>30.11.2013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7A0B-E03E-44F8-B068-612E5FC18A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20F5-062C-49EE-B2C5-3D9EB990347A}" type="datetimeFigureOut">
              <a:rPr lang="de-DE" smtClean="0"/>
              <a:t>30.11.2013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7A0B-E03E-44F8-B068-612E5FC18A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20F5-062C-49EE-B2C5-3D9EB990347A}" type="datetimeFigureOut">
              <a:rPr lang="de-DE" smtClean="0"/>
              <a:t>30.11.2013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7A0B-E03E-44F8-B068-612E5FC18A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20F5-062C-49EE-B2C5-3D9EB990347A}" type="datetimeFigureOut">
              <a:rPr lang="de-DE" smtClean="0"/>
              <a:t>30.11.2013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7A0B-E03E-44F8-B068-612E5FC18A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20F5-062C-49EE-B2C5-3D9EB990347A}" type="datetimeFigureOut">
              <a:rPr lang="de-DE" smtClean="0"/>
              <a:t>30.11.2013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7A0B-E03E-44F8-B068-612E5FC18A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20F5-062C-49EE-B2C5-3D9EB990347A}" type="datetimeFigureOut">
              <a:rPr lang="de-DE" smtClean="0"/>
              <a:t>30.11.2013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7A0B-E03E-44F8-B068-612E5FC18A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20F5-062C-49EE-B2C5-3D9EB990347A}" type="datetimeFigureOut">
              <a:rPr lang="de-DE" smtClean="0"/>
              <a:t>30.11.2013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7A0B-E03E-44F8-B068-612E5FC18A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20F5-062C-49EE-B2C5-3D9EB990347A}" type="datetimeFigureOut">
              <a:rPr lang="de-DE" smtClean="0"/>
              <a:t>30.11.2013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7A0B-E03E-44F8-B068-612E5FC18A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20F5-062C-49EE-B2C5-3D9EB990347A}" type="datetimeFigureOut">
              <a:rPr lang="de-DE" smtClean="0"/>
              <a:t>30.11.2013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7A0B-E03E-44F8-B068-612E5FC18A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20F5-062C-49EE-B2C5-3D9EB990347A}" type="datetimeFigureOut">
              <a:rPr lang="de-DE" smtClean="0"/>
              <a:t>30.11.2013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7A0B-E03E-44F8-B068-612E5FC18A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820F5-062C-49EE-B2C5-3D9EB990347A}" type="datetimeFigureOut">
              <a:rPr lang="de-DE" smtClean="0"/>
              <a:t>30.11.2013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07A0B-E03E-44F8-B068-612E5FC18A87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bgerundetes Rechteck 48"/>
          <p:cNvSpPr/>
          <p:nvPr/>
        </p:nvSpPr>
        <p:spPr>
          <a:xfrm>
            <a:off x="214282" y="3714752"/>
            <a:ext cx="7500990" cy="107157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Abgerundetes Rechteck 44"/>
          <p:cNvSpPr/>
          <p:nvPr/>
        </p:nvSpPr>
        <p:spPr>
          <a:xfrm>
            <a:off x="142844" y="2357430"/>
            <a:ext cx="7500990" cy="107157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214282" y="1071546"/>
            <a:ext cx="7500990" cy="10715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http://leakynews.s3.amazonaws.com/pub/wp-content/uploads/2013/07/twisted-690x262-13753325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285860"/>
            <a:ext cx="1643028" cy="623875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3682943" y="285728"/>
            <a:ext cx="229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Yuffi81 </a:t>
            </a:r>
            <a:r>
              <a:rPr lang="de-DE" dirty="0" err="1" smtClean="0"/>
              <a:t>Roadmap</a:t>
            </a:r>
            <a:r>
              <a:rPr lang="de-DE" dirty="0" smtClean="0"/>
              <a:t> 2013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000232" y="928670"/>
            <a:ext cx="142876" cy="51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z="1000" dirty="0" smtClean="0"/>
              <a:t>28</a:t>
            </a:r>
            <a:endParaRPr lang="de-DE" sz="1000" dirty="0"/>
          </a:p>
        </p:txBody>
      </p:sp>
      <p:sp>
        <p:nvSpPr>
          <p:cNvPr id="7" name="Rechteck 6"/>
          <p:cNvSpPr/>
          <p:nvPr/>
        </p:nvSpPr>
        <p:spPr>
          <a:xfrm>
            <a:off x="2214546" y="928670"/>
            <a:ext cx="142876" cy="51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29</a:t>
            </a:r>
          </a:p>
        </p:txBody>
      </p:sp>
      <p:sp>
        <p:nvSpPr>
          <p:cNvPr id="8" name="Rechteck 7"/>
          <p:cNvSpPr/>
          <p:nvPr/>
        </p:nvSpPr>
        <p:spPr>
          <a:xfrm>
            <a:off x="2428860" y="928670"/>
            <a:ext cx="142876" cy="51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30</a:t>
            </a:r>
            <a:endParaRPr lang="de-DE" sz="1000" dirty="0"/>
          </a:p>
        </p:txBody>
      </p:sp>
      <p:sp>
        <p:nvSpPr>
          <p:cNvPr id="9" name="Rechteck 8"/>
          <p:cNvSpPr/>
          <p:nvPr/>
        </p:nvSpPr>
        <p:spPr>
          <a:xfrm>
            <a:off x="2643174" y="928670"/>
            <a:ext cx="142876" cy="51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1</a:t>
            </a:r>
            <a:endParaRPr lang="de-DE" sz="1000" dirty="0"/>
          </a:p>
        </p:txBody>
      </p:sp>
      <p:sp>
        <p:nvSpPr>
          <p:cNvPr id="10" name="Rechteck 9"/>
          <p:cNvSpPr/>
          <p:nvPr/>
        </p:nvSpPr>
        <p:spPr>
          <a:xfrm>
            <a:off x="2857488" y="928670"/>
            <a:ext cx="142876" cy="51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2</a:t>
            </a:r>
            <a:endParaRPr lang="de-DE" sz="1000" dirty="0"/>
          </a:p>
        </p:txBody>
      </p:sp>
      <p:sp>
        <p:nvSpPr>
          <p:cNvPr id="11" name="Rechteck 10"/>
          <p:cNvSpPr/>
          <p:nvPr/>
        </p:nvSpPr>
        <p:spPr>
          <a:xfrm>
            <a:off x="3071802" y="928670"/>
            <a:ext cx="142876" cy="51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3</a:t>
            </a:r>
            <a:endParaRPr lang="de-DE" sz="1000" dirty="0"/>
          </a:p>
        </p:txBody>
      </p:sp>
      <p:sp>
        <p:nvSpPr>
          <p:cNvPr id="12" name="Rechteck 11"/>
          <p:cNvSpPr/>
          <p:nvPr/>
        </p:nvSpPr>
        <p:spPr>
          <a:xfrm>
            <a:off x="3286116" y="928670"/>
            <a:ext cx="142876" cy="51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4</a:t>
            </a:r>
            <a:endParaRPr lang="de-DE" sz="1000" dirty="0"/>
          </a:p>
        </p:txBody>
      </p:sp>
      <p:sp>
        <p:nvSpPr>
          <p:cNvPr id="13" name="Rechteck 12"/>
          <p:cNvSpPr/>
          <p:nvPr/>
        </p:nvSpPr>
        <p:spPr>
          <a:xfrm>
            <a:off x="3500430" y="928670"/>
            <a:ext cx="142876" cy="51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5</a:t>
            </a:r>
            <a:endParaRPr lang="de-DE" sz="1000" dirty="0"/>
          </a:p>
        </p:txBody>
      </p:sp>
      <p:sp>
        <p:nvSpPr>
          <p:cNvPr id="14" name="Rechteck 13"/>
          <p:cNvSpPr/>
          <p:nvPr/>
        </p:nvSpPr>
        <p:spPr>
          <a:xfrm>
            <a:off x="3714744" y="928670"/>
            <a:ext cx="142876" cy="51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6</a:t>
            </a:r>
            <a:endParaRPr lang="de-DE" sz="1000" dirty="0"/>
          </a:p>
        </p:txBody>
      </p:sp>
      <p:sp>
        <p:nvSpPr>
          <p:cNvPr id="15" name="Rechteck 14"/>
          <p:cNvSpPr/>
          <p:nvPr/>
        </p:nvSpPr>
        <p:spPr>
          <a:xfrm>
            <a:off x="3929058" y="928670"/>
            <a:ext cx="142876" cy="51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7</a:t>
            </a:r>
            <a:endParaRPr lang="de-DE" sz="1000" dirty="0"/>
          </a:p>
        </p:txBody>
      </p:sp>
      <p:sp>
        <p:nvSpPr>
          <p:cNvPr id="16" name="Rechteck 15"/>
          <p:cNvSpPr/>
          <p:nvPr/>
        </p:nvSpPr>
        <p:spPr>
          <a:xfrm>
            <a:off x="4143372" y="928670"/>
            <a:ext cx="142876" cy="51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8</a:t>
            </a:r>
            <a:endParaRPr lang="de-DE" sz="1000" dirty="0"/>
          </a:p>
        </p:txBody>
      </p:sp>
      <p:sp>
        <p:nvSpPr>
          <p:cNvPr id="17" name="Rechteck 16"/>
          <p:cNvSpPr/>
          <p:nvPr/>
        </p:nvSpPr>
        <p:spPr>
          <a:xfrm>
            <a:off x="4357686" y="928670"/>
            <a:ext cx="142876" cy="51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9</a:t>
            </a:r>
            <a:endParaRPr lang="de-DE" sz="1000" dirty="0"/>
          </a:p>
        </p:txBody>
      </p:sp>
      <p:sp>
        <p:nvSpPr>
          <p:cNvPr id="18" name="Rechteck 17"/>
          <p:cNvSpPr/>
          <p:nvPr/>
        </p:nvSpPr>
        <p:spPr>
          <a:xfrm>
            <a:off x="4572000" y="928670"/>
            <a:ext cx="142876" cy="51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10</a:t>
            </a:r>
            <a:endParaRPr lang="de-DE" sz="1000" dirty="0"/>
          </a:p>
        </p:txBody>
      </p:sp>
      <p:sp>
        <p:nvSpPr>
          <p:cNvPr id="19" name="Rechteck 18"/>
          <p:cNvSpPr/>
          <p:nvPr/>
        </p:nvSpPr>
        <p:spPr>
          <a:xfrm>
            <a:off x="4786314" y="928670"/>
            <a:ext cx="142876" cy="51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11</a:t>
            </a:r>
            <a:endParaRPr lang="de-DE" sz="1000" dirty="0"/>
          </a:p>
        </p:txBody>
      </p:sp>
      <p:sp>
        <p:nvSpPr>
          <p:cNvPr id="20" name="Rechteck 19"/>
          <p:cNvSpPr/>
          <p:nvPr/>
        </p:nvSpPr>
        <p:spPr>
          <a:xfrm>
            <a:off x="5000628" y="928670"/>
            <a:ext cx="142876" cy="51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12</a:t>
            </a:r>
            <a:endParaRPr lang="de-DE" sz="1000" dirty="0"/>
          </a:p>
        </p:txBody>
      </p:sp>
      <p:sp>
        <p:nvSpPr>
          <p:cNvPr id="21" name="Rechteck 20"/>
          <p:cNvSpPr/>
          <p:nvPr/>
        </p:nvSpPr>
        <p:spPr>
          <a:xfrm>
            <a:off x="5214942" y="928670"/>
            <a:ext cx="142876" cy="51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13</a:t>
            </a:r>
            <a:endParaRPr lang="de-DE" sz="1000" dirty="0"/>
          </a:p>
        </p:txBody>
      </p:sp>
      <p:sp>
        <p:nvSpPr>
          <p:cNvPr id="22" name="Rechteck 21"/>
          <p:cNvSpPr/>
          <p:nvPr/>
        </p:nvSpPr>
        <p:spPr>
          <a:xfrm>
            <a:off x="5429256" y="928670"/>
            <a:ext cx="142876" cy="51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14</a:t>
            </a:r>
            <a:endParaRPr lang="de-DE" sz="1000" dirty="0"/>
          </a:p>
        </p:txBody>
      </p:sp>
      <p:sp>
        <p:nvSpPr>
          <p:cNvPr id="23" name="Rechteck 22"/>
          <p:cNvSpPr/>
          <p:nvPr/>
        </p:nvSpPr>
        <p:spPr>
          <a:xfrm>
            <a:off x="5643570" y="928670"/>
            <a:ext cx="142876" cy="51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15</a:t>
            </a:r>
            <a:endParaRPr lang="de-DE" sz="1000" dirty="0"/>
          </a:p>
        </p:txBody>
      </p:sp>
      <p:sp>
        <p:nvSpPr>
          <p:cNvPr id="24" name="Rechteck 23"/>
          <p:cNvSpPr/>
          <p:nvPr/>
        </p:nvSpPr>
        <p:spPr>
          <a:xfrm>
            <a:off x="5857884" y="928670"/>
            <a:ext cx="142876" cy="51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16</a:t>
            </a:r>
            <a:endParaRPr lang="de-DE" sz="1000" dirty="0"/>
          </a:p>
        </p:txBody>
      </p:sp>
      <p:sp>
        <p:nvSpPr>
          <p:cNvPr id="25" name="Rechteck 24"/>
          <p:cNvSpPr/>
          <p:nvPr/>
        </p:nvSpPr>
        <p:spPr>
          <a:xfrm>
            <a:off x="6072198" y="928670"/>
            <a:ext cx="142876" cy="51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17</a:t>
            </a:r>
            <a:endParaRPr lang="de-DE" sz="1000" dirty="0"/>
          </a:p>
        </p:txBody>
      </p:sp>
      <p:sp>
        <p:nvSpPr>
          <p:cNvPr id="26" name="Rechteck 25"/>
          <p:cNvSpPr/>
          <p:nvPr/>
        </p:nvSpPr>
        <p:spPr>
          <a:xfrm>
            <a:off x="6286512" y="928670"/>
            <a:ext cx="142876" cy="51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18</a:t>
            </a:r>
            <a:endParaRPr lang="de-DE" sz="1000" dirty="0"/>
          </a:p>
        </p:txBody>
      </p:sp>
      <p:sp>
        <p:nvSpPr>
          <p:cNvPr id="27" name="Rechteck 26"/>
          <p:cNvSpPr/>
          <p:nvPr/>
        </p:nvSpPr>
        <p:spPr>
          <a:xfrm>
            <a:off x="6500826" y="928670"/>
            <a:ext cx="142876" cy="51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19</a:t>
            </a:r>
            <a:endParaRPr lang="de-DE" sz="1000" dirty="0"/>
          </a:p>
        </p:txBody>
      </p:sp>
      <p:sp>
        <p:nvSpPr>
          <p:cNvPr id="28" name="Rechteck 27"/>
          <p:cNvSpPr/>
          <p:nvPr/>
        </p:nvSpPr>
        <p:spPr>
          <a:xfrm>
            <a:off x="6715140" y="928670"/>
            <a:ext cx="142876" cy="51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20</a:t>
            </a:r>
            <a:endParaRPr lang="de-DE" sz="1000" dirty="0"/>
          </a:p>
        </p:txBody>
      </p:sp>
      <p:sp>
        <p:nvSpPr>
          <p:cNvPr id="29" name="Rechteck 28"/>
          <p:cNvSpPr/>
          <p:nvPr/>
        </p:nvSpPr>
        <p:spPr>
          <a:xfrm>
            <a:off x="6929454" y="928670"/>
            <a:ext cx="142876" cy="51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21</a:t>
            </a:r>
            <a:endParaRPr lang="de-DE" sz="1000" dirty="0"/>
          </a:p>
        </p:txBody>
      </p:sp>
      <p:sp>
        <p:nvSpPr>
          <p:cNvPr id="30" name="Rechteck 29"/>
          <p:cNvSpPr/>
          <p:nvPr/>
        </p:nvSpPr>
        <p:spPr>
          <a:xfrm>
            <a:off x="7143768" y="928670"/>
            <a:ext cx="142876" cy="51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22</a:t>
            </a:r>
            <a:endParaRPr lang="de-DE" sz="1000" dirty="0"/>
          </a:p>
        </p:txBody>
      </p:sp>
      <p:sp>
        <p:nvSpPr>
          <p:cNvPr id="31" name="Rechteck 30"/>
          <p:cNvSpPr/>
          <p:nvPr/>
        </p:nvSpPr>
        <p:spPr>
          <a:xfrm>
            <a:off x="7358082" y="928670"/>
            <a:ext cx="142876" cy="51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23</a:t>
            </a:r>
            <a:endParaRPr lang="de-DE" sz="1000" dirty="0"/>
          </a:p>
        </p:txBody>
      </p:sp>
      <p:sp>
        <p:nvSpPr>
          <p:cNvPr id="33" name="Rechteck 32"/>
          <p:cNvSpPr/>
          <p:nvPr/>
        </p:nvSpPr>
        <p:spPr>
          <a:xfrm>
            <a:off x="2000232" y="642918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Nov</a:t>
            </a:r>
            <a:endParaRPr lang="de-DE" sz="800" dirty="0"/>
          </a:p>
        </p:txBody>
      </p:sp>
      <p:sp>
        <p:nvSpPr>
          <p:cNvPr id="34" name="Rechteck 33"/>
          <p:cNvSpPr/>
          <p:nvPr/>
        </p:nvSpPr>
        <p:spPr>
          <a:xfrm>
            <a:off x="2428860" y="642918"/>
            <a:ext cx="507209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Dezember</a:t>
            </a:r>
            <a:endParaRPr lang="de-DE" sz="8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2000232" y="1142984"/>
            <a:ext cx="571504" cy="2143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Act1</a:t>
            </a:r>
            <a:endParaRPr lang="de-DE" sz="10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2428860" y="1428736"/>
            <a:ext cx="571504" cy="2143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Act2</a:t>
            </a:r>
            <a:endParaRPr lang="de-DE" sz="10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4786314" y="2928934"/>
            <a:ext cx="1000132" cy="2143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Act1 German</a:t>
            </a:r>
            <a:endParaRPr lang="de-DE" sz="10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3714744" y="1714488"/>
            <a:ext cx="1000132" cy="2143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Act2 German</a:t>
            </a:r>
            <a:endParaRPr lang="de-DE" sz="1000" dirty="0"/>
          </a:p>
        </p:txBody>
      </p:sp>
      <p:pic>
        <p:nvPicPr>
          <p:cNvPr id="1028" name="Picture 4" descr="http://i1.ytimg.com/vi/dAi0XQPgXmQ/maxresdefaul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428868"/>
            <a:ext cx="1651011" cy="928694"/>
          </a:xfrm>
          <a:prstGeom prst="rect">
            <a:avLst/>
          </a:prstGeom>
          <a:noFill/>
        </p:spPr>
      </p:pic>
      <p:sp>
        <p:nvSpPr>
          <p:cNvPr id="41" name="Abgerundetes Rechteck 40"/>
          <p:cNvSpPr/>
          <p:nvPr/>
        </p:nvSpPr>
        <p:spPr>
          <a:xfrm>
            <a:off x="3071802" y="2643182"/>
            <a:ext cx="1000132" cy="214314"/>
          </a:xfrm>
          <a:prstGeom prst="roundRect">
            <a:avLst>
              <a:gd name="adj" fmla="val 2817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Act1</a:t>
            </a:r>
            <a:endParaRPr lang="de-DE" sz="1000" dirty="0"/>
          </a:p>
        </p:txBody>
      </p:sp>
      <p:sp>
        <p:nvSpPr>
          <p:cNvPr id="42" name="Abgerundetes Rechteck 41"/>
          <p:cNvSpPr/>
          <p:nvPr/>
        </p:nvSpPr>
        <p:spPr>
          <a:xfrm>
            <a:off x="4143372" y="2643182"/>
            <a:ext cx="1000132" cy="214314"/>
          </a:xfrm>
          <a:prstGeom prst="roundRect">
            <a:avLst>
              <a:gd name="adj" fmla="val 2817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Act2</a:t>
            </a:r>
            <a:endParaRPr lang="de-DE" sz="1000" dirty="0"/>
          </a:p>
        </p:txBody>
      </p:sp>
      <p:sp>
        <p:nvSpPr>
          <p:cNvPr id="43" name="Abgerundetes Rechteck 42"/>
          <p:cNvSpPr/>
          <p:nvPr/>
        </p:nvSpPr>
        <p:spPr>
          <a:xfrm>
            <a:off x="5857884" y="2928934"/>
            <a:ext cx="1000132" cy="2143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Act1 German</a:t>
            </a:r>
            <a:endParaRPr lang="de-DE" sz="1000" dirty="0"/>
          </a:p>
        </p:txBody>
      </p:sp>
      <p:sp>
        <p:nvSpPr>
          <p:cNvPr id="44" name="Abgerundetes Rechteck 43"/>
          <p:cNvSpPr/>
          <p:nvPr/>
        </p:nvSpPr>
        <p:spPr>
          <a:xfrm>
            <a:off x="2214546" y="1714488"/>
            <a:ext cx="1428760" cy="2143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Act1 German</a:t>
            </a:r>
            <a:endParaRPr lang="de-DE" sz="1000" dirty="0"/>
          </a:p>
        </p:txBody>
      </p:sp>
      <p:pic>
        <p:nvPicPr>
          <p:cNvPr id="1030" name="Picture 6" descr="http://4.bp.blogspot.com/_xTxBAxxzBaE/TSYp1i6g_jI/AAAAAAAAAYk/hprBN8SZDBk/s1600/MAMD-Bann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3857628"/>
            <a:ext cx="1643071" cy="785817"/>
          </a:xfrm>
          <a:prstGeom prst="rect">
            <a:avLst/>
          </a:prstGeom>
          <a:noFill/>
        </p:spPr>
      </p:pic>
      <p:sp>
        <p:nvSpPr>
          <p:cNvPr id="47" name="Abgerundetes Rechteck 46"/>
          <p:cNvSpPr/>
          <p:nvPr/>
        </p:nvSpPr>
        <p:spPr>
          <a:xfrm>
            <a:off x="5214942" y="3857628"/>
            <a:ext cx="785818" cy="214314"/>
          </a:xfrm>
          <a:prstGeom prst="roundRect">
            <a:avLst>
              <a:gd name="adj" fmla="val 2817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Act1</a:t>
            </a:r>
            <a:endParaRPr lang="de-DE" sz="1000" dirty="0"/>
          </a:p>
        </p:txBody>
      </p:sp>
      <p:sp>
        <p:nvSpPr>
          <p:cNvPr id="48" name="Abgerundetes Rechteck 47"/>
          <p:cNvSpPr/>
          <p:nvPr/>
        </p:nvSpPr>
        <p:spPr>
          <a:xfrm>
            <a:off x="6072198" y="3857628"/>
            <a:ext cx="1000132" cy="214314"/>
          </a:xfrm>
          <a:prstGeom prst="roundRect">
            <a:avLst>
              <a:gd name="adj" fmla="val 2817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Act2</a:t>
            </a:r>
            <a:endParaRPr lang="de-DE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Bildschirmpräsentation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Benjamin</dc:creator>
  <cp:lastModifiedBy>Benjamin</cp:lastModifiedBy>
  <cp:revision>10</cp:revision>
  <dcterms:created xsi:type="dcterms:W3CDTF">2013-11-30T16:38:37Z</dcterms:created>
  <dcterms:modified xsi:type="dcterms:W3CDTF">2013-11-30T17:13:05Z</dcterms:modified>
</cp:coreProperties>
</file>