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c3325dc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c3325dc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c3325dc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c3325dc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3325dc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3325dc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c3325dc7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c3325dc7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3325d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c3325d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3325d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3325d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c3325dc7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c3325dc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c3325dc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c3325dc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c3325dc7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c3325dc7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c3325dc7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c3325dc7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3325d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3325d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c3325dc7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c3325dc7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c3325dc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c3325dc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c3325dc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c3325dc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c3325dc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c3325dc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c3325dc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c3325dc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3325dc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3325dc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c3325dc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c3325dc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c3325dc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c3325dc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Numerically Solving for Bessel Functions of the First Kind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Tobias Timofeyev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2nd Derivative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92700" y="4570825"/>
            <a:ext cx="8358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equality to hold each term needs to be zero independently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50" y="178725"/>
            <a:ext cx="4000500" cy="7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00" y="937349"/>
            <a:ext cx="8196610" cy="3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2533525"/>
            <a:ext cx="85206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 terms confirm that our boundary conditions (chosen from convention) are valid (plugging BCs in confirms coefficients are zero)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green term gives us </a:t>
            </a:r>
            <a:r>
              <a:rPr lang="en"/>
              <a:t>a</a:t>
            </a:r>
            <a:r>
              <a:rPr lang="en"/>
              <a:t> relationship for Z’’(0)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50" y="467661"/>
            <a:ext cx="1313060" cy="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36"/>
            <a:ext cx="9144001" cy="14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492250" y="1145225"/>
            <a:ext cx="3676800" cy="572700"/>
          </a:xfrm>
          <a:prstGeom prst="roundRect">
            <a:avLst>
              <a:gd fmla="val 16667" name="adj"/>
            </a:avLst>
          </a:prstGeom>
          <a:solidFill>
            <a:srgbClr val="FF67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440275" y="1125150"/>
            <a:ext cx="2802900" cy="572700"/>
          </a:xfrm>
          <a:prstGeom prst="roundRect">
            <a:avLst>
              <a:gd fmla="val 16667" name="adj"/>
            </a:avLst>
          </a:prstGeom>
          <a:solidFill>
            <a:srgbClr val="97FF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344" y="3689275"/>
            <a:ext cx="2606130" cy="11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9148" y="111823"/>
            <a:ext cx="1313050" cy="83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39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step away using </a:t>
            </a:r>
            <a:br>
              <a:rPr lang="en"/>
            </a:br>
            <a:r>
              <a:rPr lang="en"/>
              <a:t>Z</a:t>
            </a:r>
            <a:r>
              <a:rPr lang="en"/>
              <a:t>(0)=1,Z’(0)=0, and Z’’(0)=Z(0)/2</a:t>
            </a:r>
            <a:br>
              <a:rPr lang="en"/>
            </a:br>
            <a:r>
              <a:rPr lang="en"/>
              <a:t>With </a:t>
            </a:r>
            <a:r>
              <a:rPr lang="en"/>
              <a:t> 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50" y="467661"/>
            <a:ext cx="1313060" cy="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75" y="2174338"/>
            <a:ext cx="3846160" cy="9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275" y="2662600"/>
            <a:ext cx="3194600" cy="2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218" y="0"/>
            <a:ext cx="3321882" cy="2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2533525"/>
            <a:ext cx="85206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 terms confirm that our boundary conditions (chosen from convention) are valid for alpha=1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green term gives us the same relationship for Z’’(0) as before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6"/>
            <a:ext cx="9144001" cy="14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492250" y="1145225"/>
            <a:ext cx="3676800" cy="572700"/>
          </a:xfrm>
          <a:prstGeom prst="roundRect">
            <a:avLst>
              <a:gd fmla="val 16667" name="adj"/>
            </a:avLst>
          </a:prstGeom>
          <a:solidFill>
            <a:srgbClr val="FF67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4440275" y="1125150"/>
            <a:ext cx="2802900" cy="572700"/>
          </a:xfrm>
          <a:prstGeom prst="roundRect">
            <a:avLst>
              <a:gd fmla="val 16667" name="adj"/>
            </a:avLst>
          </a:prstGeom>
          <a:solidFill>
            <a:srgbClr val="97FF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344" y="3689275"/>
            <a:ext cx="2606130" cy="11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311" y="479950"/>
            <a:ext cx="1095550" cy="5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550" y="112450"/>
            <a:ext cx="1973895" cy="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39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step away using </a:t>
            </a:r>
            <a:br>
              <a:rPr lang="en"/>
            </a:br>
            <a:r>
              <a:rPr lang="en"/>
              <a:t>Z(0)=0,Z’(0)=1/2, and </a:t>
            </a:r>
            <a:br>
              <a:rPr lang="en"/>
            </a:br>
            <a:r>
              <a:rPr lang="en"/>
              <a:t>Z’’(0)=0</a:t>
            </a:r>
            <a:br>
              <a:rPr lang="en"/>
            </a:br>
            <a:r>
              <a:rPr lang="en"/>
              <a:t>With  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2" y="2566125"/>
            <a:ext cx="3846160" cy="9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311" y="479950"/>
            <a:ext cx="1095550" cy="5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300" y="0"/>
            <a:ext cx="3402524" cy="26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5175" y="2652125"/>
            <a:ext cx="3210775" cy="25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2533525"/>
            <a:ext cx="8520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 terms confirm that our boundary conditions (chosen from convention) are valid for alpha=2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Problem</a:t>
            </a:r>
            <a:r>
              <a:rPr lang="en"/>
              <a:t>: The value of alpha does not permit an equation for Z’’(0), causing it to be ‘free’.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6"/>
            <a:ext cx="9144001" cy="14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492250" y="1145225"/>
            <a:ext cx="3676800" cy="572700"/>
          </a:xfrm>
          <a:prstGeom prst="roundRect">
            <a:avLst>
              <a:gd fmla="val 16667" name="adj"/>
            </a:avLst>
          </a:prstGeom>
          <a:solidFill>
            <a:srgbClr val="FF67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440275" y="1125150"/>
            <a:ext cx="2802900" cy="572700"/>
          </a:xfrm>
          <a:prstGeom prst="roundRect">
            <a:avLst>
              <a:gd fmla="val 16667" name="adj"/>
            </a:avLst>
          </a:prstGeom>
          <a:solidFill>
            <a:srgbClr val="97FF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437" y="515637"/>
            <a:ext cx="1077125" cy="4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754" y="168500"/>
            <a:ext cx="2452171" cy="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Bessel Equation Property 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 scaled by constants are also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if we pick a value for Z’’(0), we’ll get a correct solution, though the scale might not match convention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75" y="1630559"/>
            <a:ext cx="5467251" cy="1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Scaled Solution for 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400" y="1152475"/>
            <a:ext cx="4739450" cy="36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387" y="515637"/>
            <a:ext cx="1077125" cy="4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39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Interestingly, to match the convention, n</a:t>
            </a:r>
            <a:r>
              <a:rPr lang="en"/>
              <a:t>eed position to be </a:t>
            </a:r>
            <a:r>
              <a:rPr lang="en"/>
              <a:t>third order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step away using </a:t>
            </a:r>
            <a:br>
              <a:rPr lang="en"/>
            </a:br>
            <a:r>
              <a:rPr lang="en"/>
              <a:t>Z(0)=0,Z’(0)=0, and </a:t>
            </a:r>
            <a:br>
              <a:rPr lang="en"/>
            </a:br>
            <a:r>
              <a:rPr lang="en"/>
              <a:t>Z’’(0)=0.25</a:t>
            </a:r>
            <a:br>
              <a:rPr lang="en"/>
            </a:br>
            <a:r>
              <a:rPr lang="en"/>
              <a:t>With  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87" y="515637"/>
            <a:ext cx="1077125" cy="4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925" y="0"/>
            <a:ext cx="3360026" cy="26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150" y="2662175"/>
            <a:ext cx="3094514" cy="248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925" y="3639344"/>
            <a:ext cx="4306075" cy="12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2533525"/>
            <a:ext cx="8520600" cy="23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 terms confirm that our boundary conditions (chosen from convention) are valid for alpha=3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green term gives us that Z’’(0)=0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 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6"/>
            <a:ext cx="9144001" cy="14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492250" y="1145225"/>
            <a:ext cx="3676800" cy="572700"/>
          </a:xfrm>
          <a:prstGeom prst="roundRect">
            <a:avLst>
              <a:gd fmla="val 16667" name="adj"/>
            </a:avLst>
          </a:prstGeom>
          <a:solidFill>
            <a:srgbClr val="FF67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4440275" y="1125150"/>
            <a:ext cx="2802900" cy="572700"/>
          </a:xfrm>
          <a:prstGeom prst="roundRect">
            <a:avLst>
              <a:gd fmla="val 16667" name="adj"/>
            </a:avLst>
          </a:prstGeom>
          <a:solidFill>
            <a:srgbClr val="97FF00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550" y="112450"/>
            <a:ext cx="1973895" cy="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475" y="553209"/>
            <a:ext cx="982775" cy="3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1136875" y="1717925"/>
            <a:ext cx="3192900" cy="733200"/>
          </a:xfrm>
          <a:prstGeom prst="roundRect">
            <a:avLst>
              <a:gd fmla="val 16667" name="adj"/>
            </a:avLst>
          </a:prstGeom>
          <a:solidFill>
            <a:srgbClr val="0050FF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525" y="3578853"/>
            <a:ext cx="4228924" cy="12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main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Cases and 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39981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step away using </a:t>
            </a:r>
            <a:br>
              <a:rPr lang="en"/>
            </a:br>
            <a:r>
              <a:rPr lang="en"/>
              <a:t>Z(0)=0,Z’(0)=0, and </a:t>
            </a:r>
            <a:br>
              <a:rPr lang="en"/>
            </a:br>
            <a:r>
              <a:rPr lang="en"/>
              <a:t>Z’’(0)=0, and Z’’’(0)=1/8</a:t>
            </a:r>
            <a:br>
              <a:rPr lang="en"/>
            </a:br>
            <a:r>
              <a:rPr lang="en"/>
              <a:t>With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that this doesn’t quite </a:t>
            </a:r>
            <a:r>
              <a:rPr lang="en"/>
              <a:t>match the exact solution.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00" y="549113"/>
            <a:ext cx="1005300" cy="3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607" y="-5"/>
            <a:ext cx="3563900" cy="2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900" y="2647001"/>
            <a:ext cx="3300600" cy="25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571748"/>
            <a:ext cx="4700600" cy="11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We’d like to solve the following ODE on 0≦x&lt;∞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equation is called </a:t>
            </a:r>
            <a:r>
              <a:rPr b="1" lang="en"/>
              <a:t>Bessel’s Equation</a:t>
            </a:r>
            <a:r>
              <a:rPr lang="en"/>
              <a:t>, and its’ solutions are called </a:t>
            </a:r>
            <a:r>
              <a:rPr b="1" lang="en"/>
              <a:t>Bessel functions</a:t>
            </a:r>
            <a:r>
              <a:rPr lang="en"/>
              <a:t>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00" y="1621425"/>
            <a:ext cx="4708600" cy="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2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Laplace equation in cylindrical coordinates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Represents interaction of two spatial dimension in other pdes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equation on a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 equation on a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figure: radial part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400" y="543788"/>
            <a:ext cx="3429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ODE has a </a:t>
            </a:r>
            <a:r>
              <a:rPr b="1" lang="en"/>
              <a:t>S</a:t>
            </a:r>
            <a:r>
              <a:rPr b="1" lang="en"/>
              <a:t>ingular Point</a:t>
            </a:r>
            <a:r>
              <a:rPr lang="en"/>
              <a:t> at x=0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physically reason existence of nonsingular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Heat equation on disk can’t have infinite </a:t>
            </a:r>
            <a:r>
              <a:rPr lang="en"/>
              <a:t>temperature</a:t>
            </a:r>
            <a:r>
              <a:rPr lang="en"/>
              <a:t> at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called </a:t>
            </a:r>
            <a:r>
              <a:rPr b="1" lang="en"/>
              <a:t>Bessel Functions of the First Kind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corresponding to every alpha.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Alphas are usually determined to be positive integers.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the solutions we’re looking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Bessel Functions of the Second Kind</a:t>
            </a:r>
            <a:r>
              <a:rPr lang="en"/>
              <a:t> are the alternative solutions that have singularities at zero (like the equation).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50" y="178725"/>
            <a:ext cx="4000500" cy="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171850"/>
            <a:ext cx="86493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Theorem 0.1 Requires a continuous ODE equation in order for existence and uniqueness to be guaranteed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stated for first order, but it’s the same for a second order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Bessel equation fails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50" y="178725"/>
            <a:ext cx="4000500" cy="7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200" y="1025550"/>
            <a:ext cx="6749600" cy="205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4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prior knowledge of some boundary condit</a:t>
            </a:r>
            <a:r>
              <a:rPr lang="en"/>
              <a:t>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IVP by assuming finite BC forces it to be nonsingular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boundary conditions: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50" y="178725"/>
            <a:ext cx="4000500" cy="7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75" y="1353375"/>
            <a:ext cx="42862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057650" y="1152475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Bessel Functions of the First Kind alpha=0,1,2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299" y="2833800"/>
            <a:ext cx="1972675" cy="23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have almost everything needed to to solve our IVPs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still one obstacle: The ODE isn’t defined at the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way of stepping away from the origin so that we can proceed with our usual IVP solution techniques (cRK)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Assume nonsingular solution exists and use its taylor expansion with boundary conditions and PDE to step away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50" y="178725"/>
            <a:ext cx="4000500" cy="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we want O(h^2) error, then we try to get that error at first step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saw that in similar situations it would </a:t>
            </a:r>
            <a:r>
              <a:rPr lang="en"/>
              <a:t>propagate</a:t>
            </a:r>
            <a:r>
              <a:rPr lang="en"/>
              <a:t> and not grow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we make the following approximations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Z(0) and Z’(0) from boundary conditions, but we need Z’’(0)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325" y="467673"/>
            <a:ext cx="1313060" cy="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799" y="2213776"/>
            <a:ext cx="4686400" cy="11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