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BB5D-0092-4D6D-AF51-CB14A049523B}" type="datetimeFigureOut">
              <a:rPr lang="en-US"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CD802-E36C-44FB-9291-C7DB83A4014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D802-E36C-44FB-9291-C7DB83A4014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D802-E36C-44FB-9291-C7DB83A4014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D802-E36C-44FB-9291-C7DB83A4014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5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Magnetometer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Measuring magnetic force through </a:t>
            </a:r>
          </a:p>
        </p:txBody>
      </p:sp>
    </p:spTree>
    <p:extLst>
      <p:ext uri="{BB962C8B-B14F-4D97-AF65-F5344CB8AC3E}">
        <p14:creationId xmlns:p14="http://schemas.microsoft.com/office/powerpoint/2010/main" val="428681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Magnetomap: 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MagnetoMap leverages the magnetometer and location facilities in smartphones</a:t>
            </a:r>
          </a:p>
          <a:p>
            <a:r>
              <a:rPr lang="en-US"/>
              <a:t>This is submitted to our database and added to our heatmap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We can do lots with this data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MagnetoMap: The Outcome, ISSUES AND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95112"/>
            <a:ext cx="9905998" cy="3124201"/>
          </a:xfrm>
        </p:spPr>
        <p:txBody>
          <a:bodyPr/>
          <a:lstStyle/>
          <a:p>
            <a:r>
              <a:rPr lang="en-US"/>
              <a:t>We made the web app and android app and met our core goals.</a:t>
            </a:r>
          </a:p>
          <a:p>
            <a:r>
              <a:rPr lang="en-US"/>
              <a:t>We have an android app that samples magnetic field data, and a web app which displays it in a heatmap.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http://magnetomap.wooldridge.id.au/</a:t>
            </a:r>
          </a:p>
          <a:p>
            <a:r>
              <a:rPr lang="en-US"/>
              <a:t>https://github.com/TobiasWooldridge/MagnetoMap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Mesh</vt:lpstr>
      <vt:lpstr>Magnetometer</vt:lpstr>
      <vt:lpstr>Magnetomap: THe plan</vt:lpstr>
      <vt:lpstr>MagnetoMap: The Outcome, ISSUES AND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Magnets</dc:title>
  <dc:creator/>
  <cp:lastModifiedBy/>
  <cp:revision>53</cp:revision>
  <dcterms:created xsi:type="dcterms:W3CDTF">2012-07-27T01:16:44Z</dcterms:created>
  <dcterms:modified xsi:type="dcterms:W3CDTF">2013-04-21T04:40:36Z</dcterms:modified>
</cp:coreProperties>
</file>