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D2269-17F2-30AA-CA27-6B345E27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58A19-8D53-70E1-B721-0182C55F4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D53B5-E801-9A6E-E050-3703D7C3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8A0A1-C2E7-F64A-D88C-11FFEDF8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C9DB5-705C-4942-5D82-60938EAD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241E4-11DC-961B-81E4-5C71429C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B5417-B375-92AD-0BE1-95007E14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BEAB3-2FFD-C8C7-8EC4-9DFDDCCB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661D9-A8A1-FE21-A6DB-62838C98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15D36-586F-A6D9-FE82-48C34BB9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12730-8B0A-1002-19B4-C2D801C96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0E874B-2E06-CD3A-8A90-B0792348E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5BE7-BD4E-DBFD-28EC-AC196543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F9B5B-5DDD-1292-D3FF-F756B2D1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EB83A-33BF-DF71-7F0E-2FAAAAD7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3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D4BB5-CC9C-0C22-B271-0D5A056A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D0096-A229-E59B-4CA7-CD175B63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7C5A6-F6A6-2F1B-FC76-0E1B6719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46D34-4804-5724-9DFF-6DC37E96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4EC1F-68D1-04F6-0EC4-6A4D0447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2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688B3-443F-83E1-58A5-9BBF3C21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20893-1860-0EFD-33AB-34F4E573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AD033-8893-1B42-C45B-2C5C848F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4926B-66BD-0E5D-8F65-D18F439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84241-71A3-7AA0-0813-4D1976F3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4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82A0C-9001-D219-BBEC-C3286599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2EC42-F9F7-5EF5-894B-7D51A6169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C1C10-22AA-B0BF-7026-7CF8A3480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24A96-EFBA-D0F0-F70A-D81F0B1D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74EDE-7E10-82C9-D8E2-69CB298C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CFC49-4738-3594-CB5D-01E3BD15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DA4B9-09B2-BA2B-7DF0-797F8840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B0953-51A3-0DBA-3E87-F6703620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DB6537-A719-5C20-FC3F-2F7A4EE8B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7E17AB-59A4-D750-3888-D2E5B4C96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4B6745-A1C3-61CA-70DF-3CC8A6187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267011-5167-D933-0FD1-321418BF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22285B-5421-837E-DA58-E60B05D6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A52D5-F99E-75E0-8D4B-F41BD567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9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F3CB-2889-2026-D651-AB0335DE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38F9B1-DBD3-8FC0-21A0-052FCE0E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53785E-CD8E-EC0F-545F-80DB7E65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63B213-C067-9D48-0A50-8A3CE7E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D3C20F-5288-65AD-F1E3-CEA07449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42A4F2-6ED7-1EEE-E46E-273DAFCD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4267F-397A-A363-60C5-86D0E43F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3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5179B-B8F2-A778-736B-81EAB9EE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58DFB-DADD-46D4-651E-7D4A5DF1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76611-6125-003B-4341-34E6659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8A6A0E-6269-E555-43EC-8AC95941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0298A-7B2F-8AB6-B699-7CF84126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288AB-24E3-D728-B842-B24D34D9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7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0266E-627B-7FA6-BE58-612181F8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4F378D-B11F-05FB-98E8-C9D6DE14F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5C118-A650-F089-ACB2-E771E4B61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92CF5-2986-14B7-B97D-898E5289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E93D5-DBCE-BCA0-3F0E-483AF2B1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96F8D-207E-E939-BC3F-B6F63F09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3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E8C991-F456-8555-9169-6AD594BD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98D23-6586-1922-7E49-BA2DD94E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9F02B-BF12-310E-EC69-B98E708DE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04FB-B36F-4D39-9BF6-AB868641E2E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FAB67-3091-C8EC-AB14-CB9483A62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8A27B-157D-9B91-040C-ACCD555F7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AA99-A060-42AA-955B-AF2EA2EDA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4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A5E0A-610D-6C27-4226-932A3E98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7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311 Noise Complaints and Building Age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103AD-7A40-C67E-C61F-865D6E47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134" y="2944977"/>
            <a:ext cx="2393731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900" dirty="0"/>
              <a:t>Tobias Du</a:t>
            </a:r>
            <a:endParaRPr lang="zh-CN" altLang="en-US" sz="3900" dirty="0"/>
          </a:p>
        </p:txBody>
      </p:sp>
    </p:spTree>
    <p:extLst>
      <p:ext uri="{BB962C8B-B14F-4D97-AF65-F5344CB8AC3E}">
        <p14:creationId xmlns:p14="http://schemas.microsoft.com/office/powerpoint/2010/main" val="228174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5CE454-E298-7633-54F5-27799E5F5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51"/>
            <a:ext cx="9669471" cy="684679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93A12A-0AD1-FBC5-FE45-A2147364BD5F}"/>
              </a:ext>
            </a:extLst>
          </p:cNvPr>
          <p:cNvSpPr txBox="1"/>
          <p:nvPr/>
        </p:nvSpPr>
        <p:spPr>
          <a:xfrm>
            <a:off x="9490513" y="170175"/>
            <a:ext cx="2701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Northern Manhattan: 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Fort George, Inwood, Upper Manhattan, Upper West Side, and Washington Heights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9AD79-3BF9-58B3-A230-7D1A110D2B1D}"/>
              </a:ext>
            </a:extLst>
          </p:cNvPr>
          <p:cNvSpPr txBox="1"/>
          <p:nvPr/>
        </p:nvSpPr>
        <p:spPr>
          <a:xfrm>
            <a:off x="9490513" y="1880103"/>
            <a:ext cx="2701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Regions Manhattan: 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Chelsea, West Village, and SoHo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2A3579-0713-3A23-6807-D07BB3E255DD}"/>
              </a:ext>
            </a:extLst>
          </p:cNvPr>
          <p:cNvSpPr txBox="1"/>
          <p:nvPr/>
        </p:nvSpPr>
        <p:spPr>
          <a:xfrm>
            <a:off x="9490512" y="4238131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Reason: Population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64956C-59E9-C77C-FD3F-35D65445DB2D}"/>
              </a:ext>
            </a:extLst>
          </p:cNvPr>
          <p:cNvSpPr txBox="1"/>
          <p:nvPr/>
        </p:nvSpPr>
        <p:spPr>
          <a:xfrm>
            <a:off x="9490512" y="5486395"/>
            <a:ext cx="270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Reason: Environment of the Neighborhood</a:t>
            </a:r>
          </a:p>
        </p:txBody>
      </p:sp>
    </p:spTree>
    <p:extLst>
      <p:ext uri="{BB962C8B-B14F-4D97-AF65-F5344CB8AC3E}">
        <p14:creationId xmlns:p14="http://schemas.microsoft.com/office/powerpoint/2010/main" val="16413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76F7AB-1745-7C00-93F4-70A1543D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85298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F2E9633-37C6-DB7A-C2A5-5D9A01222247}"/>
              </a:ext>
            </a:extLst>
          </p:cNvPr>
          <p:cNvSpPr txBox="1"/>
          <p:nvPr/>
        </p:nvSpPr>
        <p:spPr>
          <a:xfrm>
            <a:off x="8675225" y="903823"/>
            <a:ext cx="32949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most common complaints: loud noise complaints and Construction related complaints.</a:t>
            </a:r>
          </a:p>
          <a:p>
            <a:endParaRPr lang="en-US" altLang="zh-CN" sz="16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an be seen through out the city. </a:t>
            </a:r>
          </a:p>
          <a:p>
            <a:endParaRPr lang="en-US" altLang="zh-CN" sz="16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Another common type of complaints are barking or animal related complaints. </a:t>
            </a:r>
          </a:p>
          <a:p>
            <a:endParaRPr lang="en-US" altLang="zh-CN" sz="16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These complaints are also very common, but they are not as clustered as the other complaints. </a:t>
            </a:r>
          </a:p>
          <a:p>
            <a:endParaRPr lang="en-US" altLang="zh-CN" sz="16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Last but not least, Ice Cream Trucks are seen around parks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872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2A371A-7B7A-6745-B791-385101A7F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8" y="5901"/>
            <a:ext cx="9697986" cy="685800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47B7B4-1257-C3EB-791B-2A27533316A6}"/>
              </a:ext>
            </a:extLst>
          </p:cNvPr>
          <p:cNvSpPr txBox="1"/>
          <p:nvPr/>
        </p:nvSpPr>
        <p:spPr>
          <a:xfrm>
            <a:off x="9697986" y="283779"/>
            <a:ext cx="2033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effectLst/>
                <a:latin typeface="Open Sans" panose="020B0606030504020204" pitchFamily="34" charset="0"/>
              </a:rPr>
              <a:t>DOF: Condominium Comparable Rental Income – Manhattan – FY 2011/2012</a:t>
            </a:r>
          </a:p>
          <a:p>
            <a:endParaRPr lang="en-US" altLang="zh-CN" b="1" dirty="0">
              <a:latin typeface="Open Sans" panose="020B0606030504020204" pitchFamily="34" charset="0"/>
            </a:endParaRPr>
          </a:p>
          <a:p>
            <a:r>
              <a:rPr lang="en-US" altLang="zh-CN" b="1" dirty="0">
                <a:latin typeface="Open Sans" panose="020B0606030504020204" pitchFamily="34" charset="0"/>
              </a:rPr>
              <a:t>Picked based on my personal experience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474CF-A9E8-E754-77C1-15317E5BEFAD}"/>
              </a:ext>
            </a:extLst>
          </p:cNvPr>
          <p:cNvSpPr txBox="1"/>
          <p:nvPr/>
        </p:nvSpPr>
        <p:spPr>
          <a:xfrm>
            <a:off x="9715244" y="3212802"/>
            <a:ext cx="2033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effectLst/>
                <a:latin typeface="Open Sans" panose="020B0606030504020204" pitchFamily="34" charset="0"/>
              </a:rPr>
              <a:t>Heat Map </a:t>
            </a:r>
          </a:p>
          <a:p>
            <a:endParaRPr lang="en-US" altLang="zh-CN" b="1" dirty="0">
              <a:latin typeface="Open Sans" panose="020B0606030504020204" pitchFamily="34" charset="0"/>
            </a:endParaRPr>
          </a:p>
          <a:p>
            <a:r>
              <a:rPr lang="en-US" altLang="zh-CN" b="1" dirty="0">
                <a:latin typeface="Open Sans" panose="020B0606030504020204" pitchFamily="34" charset="0"/>
              </a:rPr>
              <a:t>Data before 1980s</a:t>
            </a:r>
          </a:p>
          <a:p>
            <a:endParaRPr lang="en-US" altLang="zh-CN" b="1" dirty="0">
              <a:latin typeface="Open Sans" panose="020B0606030504020204" pitchFamily="34" charset="0"/>
            </a:endParaRPr>
          </a:p>
          <a:p>
            <a:r>
              <a:rPr lang="en-US" altLang="zh-CN" b="1" dirty="0">
                <a:latin typeface="Open Sans" panose="020B0606030504020204" pitchFamily="34" charset="0"/>
              </a:rPr>
              <a:t>Account for the majority of noise related issue</a:t>
            </a:r>
          </a:p>
          <a:p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0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BB9A-DF09-6485-C099-B6DEA52A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C2403-00E8-3B91-BD54-25378A5E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only contains information on Condo,</a:t>
            </a:r>
          </a:p>
          <a:p>
            <a:r>
              <a:rPr lang="en-US" altLang="zh-CN" dirty="0"/>
              <a:t>Lack of data on Townhouse</a:t>
            </a:r>
          </a:p>
          <a:p>
            <a:r>
              <a:rPr lang="en-US" altLang="zh-CN" dirty="0"/>
              <a:t>Lack of data on Co-op</a:t>
            </a:r>
          </a:p>
          <a:p>
            <a:r>
              <a:rPr lang="en-US" altLang="zh-CN" dirty="0"/>
              <a:t>Result only covers Midtown and Downtown</a:t>
            </a:r>
          </a:p>
        </p:txBody>
      </p:sp>
    </p:spTree>
    <p:extLst>
      <p:ext uri="{BB962C8B-B14F-4D97-AF65-F5344CB8AC3E}">
        <p14:creationId xmlns:p14="http://schemas.microsoft.com/office/powerpoint/2010/main" val="267266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163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Open Sans</vt:lpstr>
      <vt:lpstr>Office 主题​​</vt:lpstr>
      <vt:lpstr>311 Noise Complaints and Building Age</vt:lpstr>
      <vt:lpstr>PowerPoint 演示文稿</vt:lpstr>
      <vt:lpstr>PowerPoint 演示文稿</vt:lpstr>
      <vt:lpstr>PowerPoint 演示文稿</vt:lpstr>
      <vt:lpstr>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2656460787@qq.com</dc:creator>
  <cp:lastModifiedBy>2656460787@qq.com</cp:lastModifiedBy>
  <cp:revision>3</cp:revision>
  <dcterms:created xsi:type="dcterms:W3CDTF">2022-10-19T20:19:29Z</dcterms:created>
  <dcterms:modified xsi:type="dcterms:W3CDTF">2022-10-20T02:09:25Z</dcterms:modified>
</cp:coreProperties>
</file>