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5310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9147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9171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618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09896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489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17501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50447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658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4138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138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0258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7221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6989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887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516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9822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7250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B1985-4641-E03B-5AF8-E65379BA2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Investigación de conceptos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FBD2B9-F97C-A346-23DE-F34BB385C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Emanuel Barrantes Rodríguez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Marco Contreras Moraga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Tobías Fonseca Cruz</a:t>
            </a:r>
          </a:p>
        </p:txBody>
      </p:sp>
    </p:spTree>
    <p:extLst>
      <p:ext uri="{BB962C8B-B14F-4D97-AF65-F5344CB8AC3E}">
        <p14:creationId xmlns:p14="http://schemas.microsoft.com/office/powerpoint/2010/main" val="197671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A9464-1EBB-A3DE-99E3-560A4F50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Automatic</a:t>
            </a:r>
            <a:r>
              <a:rPr lang="es-CR" dirty="0"/>
              <a:t> </a:t>
            </a:r>
            <a:r>
              <a:rPr lang="es-CR" dirty="0" err="1"/>
              <a:t>Packet</a:t>
            </a:r>
            <a:r>
              <a:rPr lang="es-CR" dirty="0"/>
              <a:t> </a:t>
            </a:r>
            <a:r>
              <a:rPr lang="es-CR" dirty="0" err="1"/>
              <a:t>Reporting</a:t>
            </a:r>
            <a:r>
              <a:rPr lang="es-CR" dirty="0"/>
              <a:t> </a:t>
            </a:r>
            <a:r>
              <a:rPr lang="es-CR" dirty="0" err="1"/>
              <a:t>System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3F3CA-5C8D-9DCB-391D-EE07ABE05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4535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Sistema de Identificación Automática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8727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Nacional de Asignación de frecuencias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6307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Long </a:t>
            </a:r>
            <a:r>
              <a:rPr lang="es-CR" dirty="0" err="1"/>
              <a:t>Range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0259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Meshtastic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7268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ESP32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8588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Visual Studio </a:t>
            </a:r>
            <a:r>
              <a:rPr lang="es-CR" dirty="0" err="1"/>
              <a:t>Code</a:t>
            </a:r>
            <a:r>
              <a:rPr lang="es-CR" dirty="0"/>
              <a:t> - </a:t>
            </a:r>
            <a:r>
              <a:rPr lang="es-CR" dirty="0" err="1"/>
              <a:t>Platformio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75718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5</TotalTime>
  <Words>35</Words>
  <Application>Microsoft Office PowerPoint</Application>
  <PresentationFormat>Panorámica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Investigación de conceptos </vt:lpstr>
      <vt:lpstr>Automatic Packet Reporting System</vt:lpstr>
      <vt:lpstr>Sistema de Identificación Automática</vt:lpstr>
      <vt:lpstr>Plan Nacional de Asignación de frecuencias</vt:lpstr>
      <vt:lpstr>Long Range</vt:lpstr>
      <vt:lpstr>Meshtastic</vt:lpstr>
      <vt:lpstr>ESP32</vt:lpstr>
      <vt:lpstr>Visual Studio Code - Platformio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FONSECA CRUZ TOBIAS</dc:creator>
  <cp:lastModifiedBy>FONSECA CRUZ TOBIAS</cp:lastModifiedBy>
  <cp:revision>1</cp:revision>
  <dcterms:created xsi:type="dcterms:W3CDTF">2024-08-18T18:11:35Z</dcterms:created>
  <dcterms:modified xsi:type="dcterms:W3CDTF">2024-08-18T18:17:12Z</dcterms:modified>
</cp:coreProperties>
</file>