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63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A147-A870-4DC4-9EA5-70DB79B76C13}" v="4" dt="2024-08-20T03:11:17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64" autoAdjust="0"/>
  </p:normalViewPr>
  <p:slideViewPr>
    <p:cSldViewPr snapToGrid="0">
      <p:cViewPr varScale="1">
        <p:scale>
          <a:sx n="85" d="100"/>
          <a:sy n="8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SECA CRUZ TOBIAS" userId="389bc5bc-2a32-4f44-bd9d-84dc2e97d869" providerId="ADAL" clId="{0CBCA147-A870-4DC4-9EA5-70DB79B76C13}"/>
    <pc:docChg chg="undo custSel addSld delSld modSld">
      <pc:chgData name="FONSECA CRUZ TOBIAS" userId="389bc5bc-2a32-4f44-bd9d-84dc2e97d869" providerId="ADAL" clId="{0CBCA147-A870-4DC4-9EA5-70DB79B76C13}" dt="2024-08-20T03:23:54.895" v="758" actId="26606"/>
      <pc:docMkLst>
        <pc:docMk/>
      </pc:docMkLst>
      <pc:sldChg chg="addSp modSp mod">
        <pc:chgData name="FONSECA CRUZ TOBIAS" userId="389bc5bc-2a32-4f44-bd9d-84dc2e97d869" providerId="ADAL" clId="{0CBCA147-A870-4DC4-9EA5-70DB79B76C13}" dt="2024-08-20T02:12:19.615" v="509" actId="1076"/>
        <pc:sldMkLst>
          <pc:docMk/>
          <pc:sldMk cId="863072299" sldId="259"/>
        </pc:sldMkLst>
        <pc:spChg chg="mod">
          <ac:chgData name="FONSECA CRUZ TOBIAS" userId="389bc5bc-2a32-4f44-bd9d-84dc2e97d869" providerId="ADAL" clId="{0CBCA147-A870-4DC4-9EA5-70DB79B76C13}" dt="2024-08-20T01:39:07.371" v="8" actId="20577"/>
          <ac:spMkLst>
            <pc:docMk/>
            <pc:sldMk cId="863072299" sldId="259"/>
            <ac:spMk id="2" creationId="{1F0C5861-666B-AA08-39E2-827DBB9DEA18}"/>
          </ac:spMkLst>
        </pc:spChg>
        <pc:spChg chg="mod">
          <ac:chgData name="FONSECA CRUZ TOBIAS" userId="389bc5bc-2a32-4f44-bd9d-84dc2e97d869" providerId="ADAL" clId="{0CBCA147-A870-4DC4-9EA5-70DB79B76C13}" dt="2024-08-20T02:01:55.119" v="194" actId="20577"/>
          <ac:spMkLst>
            <pc:docMk/>
            <pc:sldMk cId="863072299" sldId="259"/>
            <ac:spMk id="3" creationId="{3A39B3F5-1F82-382A-197A-C6EC700308D4}"/>
          </ac:spMkLst>
        </pc:spChg>
        <pc:picChg chg="add mod">
          <ac:chgData name="FONSECA CRUZ TOBIAS" userId="389bc5bc-2a32-4f44-bd9d-84dc2e97d869" providerId="ADAL" clId="{0CBCA147-A870-4DC4-9EA5-70DB79B76C13}" dt="2024-08-20T02:12:19.615" v="509" actId="1076"/>
          <ac:picMkLst>
            <pc:docMk/>
            <pc:sldMk cId="863072299" sldId="259"/>
            <ac:picMk id="1026" creationId="{ADCEAEEF-1B22-FDB4-A556-9C7DEBD7DCA8}"/>
          </ac:picMkLst>
        </pc:picChg>
      </pc:sldChg>
      <pc:sldChg chg="modSp mod">
        <pc:chgData name="FONSECA CRUZ TOBIAS" userId="389bc5bc-2a32-4f44-bd9d-84dc2e97d869" providerId="ADAL" clId="{0CBCA147-A870-4DC4-9EA5-70DB79B76C13}" dt="2024-08-20T03:20:51.342" v="752" actId="20577"/>
        <pc:sldMkLst>
          <pc:docMk/>
          <pc:sldMk cId="1902594791" sldId="260"/>
        </pc:sldMkLst>
        <pc:spChg chg="mod">
          <ac:chgData name="FONSECA CRUZ TOBIAS" userId="389bc5bc-2a32-4f44-bd9d-84dc2e97d869" providerId="ADAL" clId="{0CBCA147-A870-4DC4-9EA5-70DB79B76C13}" dt="2024-08-20T03:20:51.342" v="752" actId="20577"/>
          <ac:spMkLst>
            <pc:docMk/>
            <pc:sldMk cId="1902594791" sldId="260"/>
            <ac:spMk id="3" creationId="{3A39B3F5-1F82-382A-197A-C6EC700308D4}"/>
          </ac:spMkLst>
        </pc:spChg>
      </pc:sldChg>
      <pc:sldChg chg="new del">
        <pc:chgData name="FONSECA CRUZ TOBIAS" userId="389bc5bc-2a32-4f44-bd9d-84dc2e97d869" providerId="ADAL" clId="{0CBCA147-A870-4DC4-9EA5-70DB79B76C13}" dt="2024-08-20T01:59:08.896" v="96" actId="680"/>
        <pc:sldMkLst>
          <pc:docMk/>
          <pc:sldMk cId="101693873" sldId="264"/>
        </pc:sldMkLst>
      </pc:sldChg>
      <pc:sldChg chg="addSp delSp modSp add mod">
        <pc:chgData name="FONSECA CRUZ TOBIAS" userId="389bc5bc-2a32-4f44-bd9d-84dc2e97d869" providerId="ADAL" clId="{0CBCA147-A870-4DC4-9EA5-70DB79B76C13}" dt="2024-08-20T02:05:46.616" v="506" actId="14100"/>
        <pc:sldMkLst>
          <pc:docMk/>
          <pc:sldMk cId="2889755904" sldId="264"/>
        </pc:sldMkLst>
        <pc:spChg chg="del">
          <ac:chgData name="FONSECA CRUZ TOBIAS" userId="389bc5bc-2a32-4f44-bd9d-84dc2e97d869" providerId="ADAL" clId="{0CBCA147-A870-4DC4-9EA5-70DB79B76C13}" dt="2024-08-20T02:05:31.195" v="498" actId="478"/>
          <ac:spMkLst>
            <pc:docMk/>
            <pc:sldMk cId="2889755904" sldId="264"/>
            <ac:spMk id="2" creationId="{1F0C5861-666B-AA08-39E2-827DBB9DEA18}"/>
          </ac:spMkLst>
        </pc:spChg>
        <pc:spChg chg="mod">
          <ac:chgData name="FONSECA CRUZ TOBIAS" userId="389bc5bc-2a32-4f44-bd9d-84dc2e97d869" providerId="ADAL" clId="{0CBCA147-A870-4DC4-9EA5-70DB79B76C13}" dt="2024-08-20T02:05:42.113" v="503" actId="27636"/>
          <ac:spMkLst>
            <pc:docMk/>
            <pc:sldMk cId="2889755904" sldId="264"/>
            <ac:spMk id="3" creationId="{3A39B3F5-1F82-382A-197A-C6EC700308D4}"/>
          </ac:spMkLst>
        </pc:spChg>
        <pc:spChg chg="add del mod">
          <ac:chgData name="FONSECA CRUZ TOBIAS" userId="389bc5bc-2a32-4f44-bd9d-84dc2e97d869" providerId="ADAL" clId="{0CBCA147-A870-4DC4-9EA5-70DB79B76C13}" dt="2024-08-20T02:05:34.551" v="499" actId="478"/>
          <ac:spMkLst>
            <pc:docMk/>
            <pc:sldMk cId="2889755904" sldId="264"/>
            <ac:spMk id="7" creationId="{34DB3CAB-FE96-2DFC-FB09-3C83951DC0B7}"/>
          </ac:spMkLst>
        </pc:spChg>
        <pc:picChg chg="add mod">
          <ac:chgData name="FONSECA CRUZ TOBIAS" userId="389bc5bc-2a32-4f44-bd9d-84dc2e97d869" providerId="ADAL" clId="{0CBCA147-A870-4DC4-9EA5-70DB79B76C13}" dt="2024-08-20T02:05:46.616" v="506" actId="14100"/>
          <ac:picMkLst>
            <pc:docMk/>
            <pc:sldMk cId="2889755904" sldId="264"/>
            <ac:picMk id="5" creationId="{DE8594F4-F0FB-F6B6-98E6-FD380CCDB7B0}"/>
          </ac:picMkLst>
        </pc:picChg>
      </pc:sldChg>
      <pc:sldChg chg="addSp modSp new mod">
        <pc:chgData name="FONSECA CRUZ TOBIAS" userId="389bc5bc-2a32-4f44-bd9d-84dc2e97d869" providerId="ADAL" clId="{0CBCA147-A870-4DC4-9EA5-70DB79B76C13}" dt="2024-08-20T03:03:33.339" v="514" actId="1076"/>
        <pc:sldMkLst>
          <pc:docMk/>
          <pc:sldMk cId="3968347448" sldId="265"/>
        </pc:sldMkLst>
        <pc:picChg chg="add mod">
          <ac:chgData name="FONSECA CRUZ TOBIAS" userId="389bc5bc-2a32-4f44-bd9d-84dc2e97d869" providerId="ADAL" clId="{0CBCA147-A870-4DC4-9EA5-70DB79B76C13}" dt="2024-08-20T03:03:21.765" v="512" actId="1076"/>
          <ac:picMkLst>
            <pc:docMk/>
            <pc:sldMk cId="3968347448" sldId="265"/>
            <ac:picMk id="3" creationId="{C41CFFFD-EE90-448D-5442-D56CD7DEFF0B}"/>
          </ac:picMkLst>
        </pc:picChg>
        <pc:picChg chg="add mod">
          <ac:chgData name="FONSECA CRUZ TOBIAS" userId="389bc5bc-2a32-4f44-bd9d-84dc2e97d869" providerId="ADAL" clId="{0CBCA147-A870-4DC4-9EA5-70DB79B76C13}" dt="2024-08-20T03:03:33.339" v="514" actId="1076"/>
          <ac:picMkLst>
            <pc:docMk/>
            <pc:sldMk cId="3968347448" sldId="265"/>
            <ac:picMk id="5" creationId="{18DCD227-2D84-5372-0097-E71E79C2C4BF}"/>
          </ac:picMkLst>
        </pc:picChg>
      </pc:sldChg>
      <pc:sldChg chg="addSp modSp new mod modNotesTx">
        <pc:chgData name="FONSECA CRUZ TOBIAS" userId="389bc5bc-2a32-4f44-bd9d-84dc2e97d869" providerId="ADAL" clId="{0CBCA147-A870-4DC4-9EA5-70DB79B76C13}" dt="2024-08-20T03:08:48.824" v="530"/>
        <pc:sldMkLst>
          <pc:docMk/>
          <pc:sldMk cId="470304857" sldId="266"/>
        </pc:sldMkLst>
        <pc:picChg chg="add mod">
          <ac:chgData name="FONSECA CRUZ TOBIAS" userId="389bc5bc-2a32-4f44-bd9d-84dc2e97d869" providerId="ADAL" clId="{0CBCA147-A870-4DC4-9EA5-70DB79B76C13}" dt="2024-08-20T03:05:09.502" v="520" actId="1076"/>
          <ac:picMkLst>
            <pc:docMk/>
            <pc:sldMk cId="470304857" sldId="266"/>
            <ac:picMk id="3" creationId="{B4D644B0-8003-6109-C6E0-BF33506EE465}"/>
          </ac:picMkLst>
        </pc:picChg>
        <pc:picChg chg="add mod">
          <ac:chgData name="FONSECA CRUZ TOBIAS" userId="389bc5bc-2a32-4f44-bd9d-84dc2e97d869" providerId="ADAL" clId="{0CBCA147-A870-4DC4-9EA5-70DB79B76C13}" dt="2024-08-20T03:08:08.335" v="524" actId="1076"/>
          <ac:picMkLst>
            <pc:docMk/>
            <pc:sldMk cId="470304857" sldId="266"/>
            <ac:picMk id="5" creationId="{DD7B68F5-5AFD-7422-30C5-D5C659226B0E}"/>
          </ac:picMkLst>
        </pc:picChg>
      </pc:sldChg>
      <pc:sldChg chg="addSp modSp new mod">
        <pc:chgData name="FONSECA CRUZ TOBIAS" userId="389bc5bc-2a32-4f44-bd9d-84dc2e97d869" providerId="ADAL" clId="{0CBCA147-A870-4DC4-9EA5-70DB79B76C13}" dt="2024-08-20T03:11:03.238" v="537" actId="1076"/>
        <pc:sldMkLst>
          <pc:docMk/>
          <pc:sldMk cId="3770852599" sldId="267"/>
        </pc:sldMkLst>
        <pc:picChg chg="add mod">
          <ac:chgData name="FONSECA CRUZ TOBIAS" userId="389bc5bc-2a32-4f44-bd9d-84dc2e97d869" providerId="ADAL" clId="{0CBCA147-A870-4DC4-9EA5-70DB79B76C13}" dt="2024-08-20T03:10:39.950" v="533" actId="1076"/>
          <ac:picMkLst>
            <pc:docMk/>
            <pc:sldMk cId="3770852599" sldId="267"/>
            <ac:picMk id="3" creationId="{D12DE61C-E9E8-A678-710C-5F44FB6452A9}"/>
          </ac:picMkLst>
        </pc:picChg>
        <pc:picChg chg="add mod">
          <ac:chgData name="FONSECA CRUZ TOBIAS" userId="389bc5bc-2a32-4f44-bd9d-84dc2e97d869" providerId="ADAL" clId="{0CBCA147-A870-4DC4-9EA5-70DB79B76C13}" dt="2024-08-20T03:10:51.234" v="535" actId="1076"/>
          <ac:picMkLst>
            <pc:docMk/>
            <pc:sldMk cId="3770852599" sldId="267"/>
            <ac:picMk id="5" creationId="{0F54C741-94E7-0BA8-5A6B-08E1AC0C905B}"/>
          </ac:picMkLst>
        </pc:picChg>
        <pc:picChg chg="add mod">
          <ac:chgData name="FONSECA CRUZ TOBIAS" userId="389bc5bc-2a32-4f44-bd9d-84dc2e97d869" providerId="ADAL" clId="{0CBCA147-A870-4DC4-9EA5-70DB79B76C13}" dt="2024-08-20T03:11:03.238" v="537" actId="1076"/>
          <ac:picMkLst>
            <pc:docMk/>
            <pc:sldMk cId="3770852599" sldId="267"/>
            <ac:picMk id="7" creationId="{8D339753-9183-C466-364C-38700976339B}"/>
          </ac:picMkLst>
        </pc:picChg>
      </pc:sldChg>
      <pc:sldChg chg="addSp modSp new mod">
        <pc:chgData name="FONSECA CRUZ TOBIAS" userId="389bc5bc-2a32-4f44-bd9d-84dc2e97d869" providerId="ADAL" clId="{0CBCA147-A870-4DC4-9EA5-70DB79B76C13}" dt="2024-08-20T03:12:21.067" v="555" actId="1076"/>
        <pc:sldMkLst>
          <pc:docMk/>
          <pc:sldMk cId="3635948718" sldId="268"/>
        </pc:sldMkLst>
        <pc:picChg chg="add mod">
          <ac:chgData name="FONSECA CRUZ TOBIAS" userId="389bc5bc-2a32-4f44-bd9d-84dc2e97d869" providerId="ADAL" clId="{0CBCA147-A870-4DC4-9EA5-70DB79B76C13}" dt="2024-08-20T03:11:17.339" v="539"/>
          <ac:picMkLst>
            <pc:docMk/>
            <pc:sldMk cId="3635948718" sldId="268"/>
            <ac:picMk id="2" creationId="{65AD4390-E022-147A-411D-83CB9FDED1E8}"/>
          </ac:picMkLst>
        </pc:picChg>
        <pc:picChg chg="add mod">
          <ac:chgData name="FONSECA CRUZ TOBIAS" userId="389bc5bc-2a32-4f44-bd9d-84dc2e97d869" providerId="ADAL" clId="{0CBCA147-A870-4DC4-9EA5-70DB79B76C13}" dt="2024-08-20T03:11:40.195" v="542" actId="1076"/>
          <ac:picMkLst>
            <pc:docMk/>
            <pc:sldMk cId="3635948718" sldId="268"/>
            <ac:picMk id="4" creationId="{A59C515D-A51D-C12C-7D2E-CE097A02EFD9}"/>
          </ac:picMkLst>
        </pc:picChg>
        <pc:picChg chg="add mod">
          <ac:chgData name="FONSECA CRUZ TOBIAS" userId="389bc5bc-2a32-4f44-bd9d-84dc2e97d869" providerId="ADAL" clId="{0CBCA147-A870-4DC4-9EA5-70DB79B76C13}" dt="2024-08-20T03:12:20" v="554" actId="1076"/>
          <ac:picMkLst>
            <pc:docMk/>
            <pc:sldMk cId="3635948718" sldId="268"/>
            <ac:picMk id="6" creationId="{92AFA8FC-23D4-2FB3-0BCE-A5CA8D4B86F2}"/>
          </ac:picMkLst>
        </pc:picChg>
        <pc:picChg chg="add mod">
          <ac:chgData name="FONSECA CRUZ TOBIAS" userId="389bc5bc-2a32-4f44-bd9d-84dc2e97d869" providerId="ADAL" clId="{0CBCA147-A870-4DC4-9EA5-70DB79B76C13}" dt="2024-08-20T03:12:21.067" v="555" actId="1076"/>
          <ac:picMkLst>
            <pc:docMk/>
            <pc:sldMk cId="3635948718" sldId="268"/>
            <ac:picMk id="8" creationId="{64D68F75-4897-5398-E347-381B17C4B016}"/>
          </ac:picMkLst>
        </pc:picChg>
      </pc:sldChg>
      <pc:sldChg chg="addSp modSp new mod setBg">
        <pc:chgData name="FONSECA CRUZ TOBIAS" userId="389bc5bc-2a32-4f44-bd9d-84dc2e97d869" providerId="ADAL" clId="{0CBCA147-A870-4DC4-9EA5-70DB79B76C13}" dt="2024-08-20T03:23:54.895" v="758" actId="26606"/>
        <pc:sldMkLst>
          <pc:docMk/>
          <pc:sldMk cId="3014421031" sldId="269"/>
        </pc:sldMkLst>
        <pc:picChg chg="add mod">
          <ac:chgData name="FONSECA CRUZ TOBIAS" userId="389bc5bc-2a32-4f44-bd9d-84dc2e97d869" providerId="ADAL" clId="{0CBCA147-A870-4DC4-9EA5-70DB79B76C13}" dt="2024-08-20T03:23:54.895" v="758" actId="26606"/>
          <ac:picMkLst>
            <pc:docMk/>
            <pc:sldMk cId="3014421031" sldId="269"/>
            <ac:picMk id="3" creationId="{FF027F1D-EB2C-9A73-C15C-B327E565EC87}"/>
          </ac:picMkLst>
        </pc:picChg>
        <pc:picChg chg="add mod">
          <ac:chgData name="FONSECA CRUZ TOBIAS" userId="389bc5bc-2a32-4f44-bd9d-84dc2e97d869" providerId="ADAL" clId="{0CBCA147-A870-4DC4-9EA5-70DB79B76C13}" dt="2024-08-20T03:23:54.895" v="758" actId="26606"/>
          <ac:picMkLst>
            <pc:docMk/>
            <pc:sldMk cId="3014421031" sldId="269"/>
            <ac:picMk id="5" creationId="{79DD6E62-E40E-A276-B575-4FBD77E0FB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0C50-DB50-482A-9BAD-9340931B16B2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DDB4-791D-4322-B08B-EE70DF2AA90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427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PIRE </a:t>
            </a:r>
            <a:r>
              <a:rPr lang="es-MX" b="1" dirty="0"/>
              <a:t>Potencia Isotrópica Radiada Equivalente</a:t>
            </a:r>
            <a:r>
              <a:rPr lang="es-MX" dirty="0"/>
              <a:t> (o </a:t>
            </a:r>
            <a:r>
              <a:rPr lang="es-MX" b="1" dirty="0" err="1"/>
              <a:t>Equivalent</a:t>
            </a:r>
            <a:r>
              <a:rPr lang="es-MX" b="1" dirty="0"/>
              <a:t> </a:t>
            </a:r>
            <a:r>
              <a:rPr lang="es-MX" b="1" dirty="0" err="1"/>
              <a:t>Isotropically</a:t>
            </a:r>
            <a:r>
              <a:rPr lang="es-MX" b="1" dirty="0"/>
              <a:t> </a:t>
            </a:r>
            <a:r>
              <a:rPr lang="es-MX" b="1" dirty="0" err="1"/>
              <a:t>Radiated</a:t>
            </a:r>
            <a:r>
              <a:rPr lang="es-MX" b="1" dirty="0"/>
              <a:t> </a:t>
            </a:r>
            <a:r>
              <a:rPr lang="es-MX" b="1" dirty="0" err="1"/>
              <a:t>Power</a:t>
            </a:r>
            <a:r>
              <a:rPr lang="es-MX" dirty="0"/>
              <a:t> en inglés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CDDB4-791D-4322-B08B-EE70DF2AA906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750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CDDB4-791D-4322-B08B-EE70DF2AA906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02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CDDB4-791D-4322-B08B-EE70DF2AA906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885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3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14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1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989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48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750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04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5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13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3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5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8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88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822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6726-6E91-4DDB-825F-34F09D188805}" type="datetimeFigureOut">
              <a:rPr lang="es-CR" smtClean="0"/>
              <a:t>19/8/2024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8668-1F91-4E51-B690-918D7B078E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5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1985-4641-E03B-5AF8-E65379BA2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Investigación de conceptos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BD2B9-F97C-A346-23DE-F34BB385C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Emanuel Barrantes Rodríguez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Marco Contreras Moraga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Tobías Fonseca Cruz</a:t>
            </a:r>
          </a:p>
        </p:txBody>
      </p:sp>
    </p:spTree>
    <p:extLst>
      <p:ext uri="{BB962C8B-B14F-4D97-AF65-F5344CB8AC3E}">
        <p14:creationId xmlns:p14="http://schemas.microsoft.com/office/powerpoint/2010/main" val="197671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Long </a:t>
            </a:r>
            <a:r>
              <a:rPr lang="es-CR" dirty="0" err="1"/>
              <a:t>Range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Protocolo de comunicación basado en CSS combinado con FSK</a:t>
            </a:r>
          </a:p>
          <a:p>
            <a:pPr marL="0" indent="0">
              <a:buNone/>
            </a:pPr>
            <a:r>
              <a:rPr lang="es-CR" dirty="0"/>
              <a:t>Beneficios:</a:t>
            </a:r>
          </a:p>
          <a:p>
            <a:r>
              <a:rPr lang="es-CR" dirty="0"/>
              <a:t>Resistencia al desvanecimiento por </a:t>
            </a:r>
            <a:r>
              <a:rPr lang="es-CR" dirty="0" err="1"/>
              <a:t>multitrayectoria</a:t>
            </a:r>
            <a:r>
              <a:rPr lang="es-CR" dirty="0"/>
              <a:t> y efecto Doppler</a:t>
            </a:r>
          </a:p>
          <a:p>
            <a:r>
              <a:rPr lang="es-CR" dirty="0"/>
              <a:t>Bajo consumo</a:t>
            </a:r>
          </a:p>
          <a:p>
            <a:r>
              <a:rPr lang="es-MX" dirty="0"/>
              <a:t>Robustez contra interferencias de banda estrecha y bloqueos.</a:t>
            </a:r>
          </a:p>
          <a:p>
            <a:r>
              <a:rPr lang="es-MX" dirty="0"/>
              <a:t>Largo alcance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0259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027F1D-EB2C-9A73-C15C-B327E565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179110"/>
            <a:ext cx="5127751" cy="2499778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DD6E62-E40E-A276-B575-4FBD77E0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83" y="2614000"/>
            <a:ext cx="5133849" cy="162999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014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Meshtastic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es </a:t>
            </a:r>
            <a:r>
              <a:rPr lang="es-C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Meshtastic</a:t>
            </a:r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s-C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Protocolo</a:t>
            </a:r>
          </a:p>
          <a:p>
            <a:pPr marL="0" indent="0">
              <a:buNone/>
            </a:pPr>
            <a:endParaRPr lang="es-C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Funcionamiento</a:t>
            </a:r>
          </a:p>
          <a:p>
            <a:pPr marL="0" indent="0">
              <a:buNone/>
            </a:pPr>
            <a:endParaRPr lang="es-CR" sz="1800" b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Ventajas y Limitaciones</a:t>
            </a:r>
          </a:p>
          <a:p>
            <a:pPr marL="0" indent="0">
              <a:buNone/>
            </a:pPr>
            <a:endParaRPr lang="es-C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Aplicaciones</a:t>
            </a:r>
          </a:p>
          <a:p>
            <a:endParaRPr lang="es-CR" dirty="0"/>
          </a:p>
        </p:txBody>
      </p:sp>
      <p:pic>
        <p:nvPicPr>
          <p:cNvPr id="7" name="Picture 6" descr="A close-up of a radio&#10;&#10;Description automatically generated">
            <a:extLst>
              <a:ext uri="{FF2B5EF4-FFF2-40B4-BE49-F238E27FC236}">
                <a16:creationId xmlns:a16="http://schemas.microsoft.com/office/drawing/2014/main" id="{3B0E81C2-1753-6F35-DFD2-CE541B99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3" y="2310094"/>
            <a:ext cx="6924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20242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Características del ESP32</a:t>
            </a:r>
          </a:p>
          <a:p>
            <a:endParaRPr lang="es-CR" sz="1800" b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Aplicaciones</a:t>
            </a:r>
          </a:p>
          <a:p>
            <a:endParaRPr lang="es-CR" sz="1800" b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Ventajas y Desafíos del ESP32</a:t>
            </a:r>
            <a:endParaRPr lang="es-ES" dirty="0"/>
          </a:p>
          <a:p>
            <a:endParaRPr lang="es-ES" dirty="0"/>
          </a:p>
          <a:p>
            <a:r>
              <a:rPr lang="es-ES" dirty="0"/>
              <a:t>Módulo LILYGO® TTGO LoRa32 V2.1 1.6.1 ESP32</a:t>
            </a:r>
            <a:endParaRPr lang="es-C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93A843-27D7-ED8F-43CC-824EC68A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06" y="1272760"/>
            <a:ext cx="75342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8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Visual Studio </a:t>
            </a:r>
            <a:r>
              <a:rPr lang="es-CR" dirty="0" err="1"/>
              <a:t>Code</a:t>
            </a:r>
            <a:r>
              <a:rPr lang="es-CR" dirty="0"/>
              <a:t> - </a:t>
            </a:r>
            <a:r>
              <a:rPr lang="es-CR" dirty="0" err="1"/>
              <a:t>Platformio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¿Qué es Visual Studio </a:t>
            </a:r>
            <a:r>
              <a:rPr lang="es-C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s-C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es </a:t>
            </a:r>
            <a:r>
              <a:rPr lang="es-C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PlatformIO</a:t>
            </a:r>
            <a:r>
              <a:rPr lang="es-C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s-CR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s-C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Características Clave de </a:t>
            </a:r>
            <a:r>
              <a:rPr lang="es-C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PlatformIO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de Proyectos Multiplataforma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Bibliotecas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Compilación y Depuración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Versiones y CI/CD</a:t>
            </a:r>
            <a:endParaRPr lang="es-CR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1C8356D-1EDA-702F-0AF1-5EA4FE7A9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78" y="2664989"/>
            <a:ext cx="5978678" cy="25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1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E1F5-B8E7-1E52-6C7B-D4091ABD2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B1DBC-8F7B-357A-627E-CA1C67569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A9464-1EBB-A3DE-99E3-560A4F5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Automatic</a:t>
            </a:r>
            <a:r>
              <a:rPr lang="es-CR" dirty="0"/>
              <a:t> </a:t>
            </a:r>
            <a:r>
              <a:rPr lang="es-CR" dirty="0" err="1"/>
              <a:t>Packet</a:t>
            </a:r>
            <a:r>
              <a:rPr lang="es-CR" dirty="0"/>
              <a:t> </a:t>
            </a:r>
            <a:r>
              <a:rPr lang="es-CR" dirty="0" err="1"/>
              <a:t>Reporting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3F3CA-5C8D-9DCB-391D-EE07ABE0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r>
              <a:rPr lang="es-MX" dirty="0"/>
              <a:t>Permite el intercambio de información en tiempo real.</a:t>
            </a:r>
          </a:p>
          <a:p>
            <a:r>
              <a:rPr lang="es-MX" dirty="0"/>
              <a:t>Transmite datos en forma de paquetes.</a:t>
            </a:r>
          </a:p>
          <a:p>
            <a:r>
              <a:rPr lang="es-CR" dirty="0"/>
              <a:t>Utiliza el protocolo AX.25</a:t>
            </a:r>
            <a:endParaRPr lang="es-MX" dirty="0"/>
          </a:p>
          <a:p>
            <a:r>
              <a:rPr lang="es-MX" dirty="0"/>
              <a:t>La frecuencia más común para APRS en VHF es </a:t>
            </a:r>
            <a:r>
              <a:rPr lang="es-MX" b="1" dirty="0"/>
              <a:t>144.390 MHz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MX" dirty="0"/>
              <a:t>Rastreo de Vehículos y Personas</a:t>
            </a:r>
            <a:endParaRPr lang="es-CR" dirty="0"/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 Condiciones Meteorológicas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Comunicaciones Locales e Internacionales</a:t>
            </a:r>
          </a:p>
          <a:p>
            <a:pPr marL="457200" indent="-457200" algn="ctr">
              <a:buFont typeface="+mj-lt"/>
              <a:buAutoNum type="arabicPeriod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53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 de Identificación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15233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Es un sistema de seguimiento automático.</a:t>
            </a:r>
          </a:p>
          <a:p>
            <a:r>
              <a:rPr lang="es-MX" dirty="0"/>
              <a:t>Se emiten señales de radio que incluyen información como la identidad del barco.</a:t>
            </a:r>
          </a:p>
          <a:p>
            <a:r>
              <a:rPr lang="es-CR" dirty="0"/>
              <a:t>Utiliza el protocolo TDMA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AIS opera en dos canales de la banda VHF:</a:t>
            </a:r>
            <a:r>
              <a:rPr lang="es-MX" b="1" dirty="0"/>
              <a:t>161.975 MHz (canal 87B)</a:t>
            </a:r>
            <a:r>
              <a:rPr lang="es-MX" dirty="0"/>
              <a:t> y </a:t>
            </a:r>
            <a:r>
              <a:rPr lang="es-MX" b="1" dirty="0"/>
              <a:t>162.025 MHz (canal 88B)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Prevención de Colisiones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del Tráfico Marítimo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Protección Ambiental</a:t>
            </a:r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72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Nacional de Atribución de frecuencias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Título 1</a:t>
            </a:r>
          </a:p>
          <a:p>
            <a:pPr lvl="1"/>
            <a:r>
              <a:rPr lang="es-CR" dirty="0"/>
              <a:t>Aspectos generales</a:t>
            </a:r>
          </a:p>
          <a:p>
            <a:pPr lvl="2"/>
            <a:r>
              <a:rPr lang="es-CR" dirty="0"/>
              <a:t>Objetivo</a:t>
            </a:r>
          </a:p>
          <a:p>
            <a:pPr lvl="2"/>
            <a:r>
              <a:rPr lang="es-CR" dirty="0"/>
              <a:t>Alcance</a:t>
            </a:r>
          </a:p>
          <a:p>
            <a:pPr lvl="2"/>
            <a:r>
              <a:rPr lang="es-CR" dirty="0"/>
              <a:t>Autoridad competente</a:t>
            </a:r>
          </a:p>
          <a:p>
            <a:r>
              <a:rPr lang="es-CR" dirty="0"/>
              <a:t>Título 2</a:t>
            </a:r>
          </a:p>
          <a:p>
            <a:pPr lvl="1"/>
            <a:r>
              <a:rPr lang="es-CR" dirty="0"/>
              <a:t>Definiciones</a:t>
            </a:r>
          </a:p>
          <a:p>
            <a:pPr lvl="2"/>
            <a:r>
              <a:rPr lang="es-CR" dirty="0"/>
              <a:t>Altura efectiva</a:t>
            </a:r>
          </a:p>
          <a:p>
            <a:pPr lvl="2"/>
            <a:r>
              <a:rPr lang="es-CR" dirty="0"/>
              <a:t>Ancho de banda</a:t>
            </a:r>
          </a:p>
          <a:p>
            <a:pPr lvl="2"/>
            <a:r>
              <a:rPr lang="es-CR" dirty="0"/>
              <a:t>FDD, TDD, OFDM</a:t>
            </a:r>
          </a:p>
        </p:txBody>
      </p:sp>
      <p:pic>
        <p:nvPicPr>
          <p:cNvPr id="1026" name="Picture 2" descr="frequency division duplex (FDD) :: ITWissen.info">
            <a:extLst>
              <a:ext uri="{FF2B5EF4-FFF2-40B4-BE49-F238E27FC236}">
                <a16:creationId xmlns:a16="http://schemas.microsoft.com/office/drawing/2014/main" id="{ADCEAEEF-1B22-FDB4-A556-9C7DEBD7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27" y="1935921"/>
            <a:ext cx="5549978" cy="369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3075"/>
            <a:ext cx="5424660" cy="4648125"/>
          </a:xfrm>
        </p:spPr>
        <p:txBody>
          <a:bodyPr>
            <a:normAutofit lnSpcReduction="10000"/>
          </a:bodyPr>
          <a:lstStyle/>
          <a:p>
            <a:r>
              <a:rPr lang="es-CR" dirty="0"/>
              <a:t>Título 3</a:t>
            </a:r>
          </a:p>
          <a:p>
            <a:pPr lvl="1"/>
            <a:r>
              <a:rPr lang="es-CR" dirty="0"/>
              <a:t>Consideraciones generales</a:t>
            </a:r>
          </a:p>
          <a:p>
            <a:pPr lvl="2"/>
            <a:r>
              <a:rPr lang="es-CR" dirty="0"/>
              <a:t>Dominio público</a:t>
            </a:r>
          </a:p>
          <a:p>
            <a:pPr lvl="2"/>
            <a:r>
              <a:rPr lang="es-CR" dirty="0"/>
              <a:t>Clasificación del espectro</a:t>
            </a:r>
          </a:p>
          <a:p>
            <a:pPr lvl="2"/>
            <a:r>
              <a:rPr lang="es-CR" dirty="0"/>
              <a:t>Uso eficiente del espectro</a:t>
            </a:r>
          </a:p>
          <a:p>
            <a:r>
              <a:rPr lang="es-CR" dirty="0"/>
              <a:t>Título 4</a:t>
            </a:r>
          </a:p>
          <a:p>
            <a:pPr lvl="1"/>
            <a:r>
              <a:rPr lang="es-CR" dirty="0"/>
              <a:t>Conceptos generales</a:t>
            </a:r>
          </a:p>
          <a:p>
            <a:pPr lvl="2"/>
            <a:r>
              <a:rPr lang="es-CR" dirty="0"/>
              <a:t>Regiones y zonas para la atribución de frecuencias</a:t>
            </a:r>
          </a:p>
          <a:p>
            <a:pPr lvl="1"/>
            <a:r>
              <a:rPr lang="es-CR" dirty="0"/>
              <a:t>Categoría de los servicios y de las atribuciones</a:t>
            </a:r>
          </a:p>
          <a:p>
            <a:pPr lvl="1"/>
            <a:r>
              <a:rPr lang="es-CR" dirty="0"/>
              <a:t>Cuadro Nacional de Atribución de Frecuencias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8594F4-F0FB-F6B6-98E6-FD380CCD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75"/>
            <a:ext cx="5424660" cy="44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1CFFFD-EE90-448D-5442-D56CD7DE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408104"/>
            <a:ext cx="7659169" cy="13146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DCD227-2D84-5372-0097-E71E79C2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4135264"/>
            <a:ext cx="766869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D644B0-8003-6109-C6E0-BF33506E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6" y="986412"/>
            <a:ext cx="4980713" cy="4885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7B68F5-5AFD-7422-30C5-D5C65922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31" y="2368367"/>
            <a:ext cx="5381465" cy="21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2DE61C-E9E8-A678-710C-5F44FB64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78" y="584515"/>
            <a:ext cx="1390844" cy="2667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54C741-94E7-0BA8-5A6B-08E1AC0C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1318324"/>
            <a:ext cx="7201905" cy="1943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339753-9183-C466-364C-38700976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97" y="3788925"/>
            <a:ext cx="217200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AD4390-E022-147A-411D-83CB9FDE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78" y="584515"/>
            <a:ext cx="1390844" cy="2667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59C515D-A51D-C12C-7D2E-CE097A02E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5" y="1350111"/>
            <a:ext cx="5206646" cy="46759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AFA8FC-23D4-2FB3-0BCE-A5CA8D4B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296" y="1083374"/>
            <a:ext cx="5206647" cy="23803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4D68F75-4897-5398-E347-381B17C4B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297" y="3883994"/>
            <a:ext cx="5206646" cy="23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679</TotalTime>
  <Words>311</Words>
  <Application>Microsoft Office PowerPoint</Application>
  <PresentationFormat>Widescreen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Bookman Old Style</vt:lpstr>
      <vt:lpstr>Rockwell</vt:lpstr>
      <vt:lpstr>Symbol</vt:lpstr>
      <vt:lpstr>Damask</vt:lpstr>
      <vt:lpstr>Investigación de conceptos </vt:lpstr>
      <vt:lpstr>Automatic Packet Reporting System</vt:lpstr>
      <vt:lpstr>Sistema de Identificación Automática</vt:lpstr>
      <vt:lpstr>Plan Nacional de Atribución de frecuencias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Range</vt:lpstr>
      <vt:lpstr>PowerPoint Presentation</vt:lpstr>
      <vt:lpstr>Meshtastic</vt:lpstr>
      <vt:lpstr>ESP32</vt:lpstr>
      <vt:lpstr>Visual Studio Code - Platformio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FONSECA CRUZ TOBIAS</dc:creator>
  <cp:lastModifiedBy>Emanuel Arturo Barrantes Rodriguez</cp:lastModifiedBy>
  <cp:revision>3</cp:revision>
  <dcterms:created xsi:type="dcterms:W3CDTF">2024-08-18T18:11:35Z</dcterms:created>
  <dcterms:modified xsi:type="dcterms:W3CDTF">2024-08-20T14:06:47Z</dcterms:modified>
</cp:coreProperties>
</file>