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CA147-A870-4DC4-9EA5-70DB79B76C13}" v="3" dt="2024-08-20T02:12:1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NSECA CRUZ TOBIAS" userId="389bc5bc-2a32-4f44-bd9d-84dc2e97d869" providerId="ADAL" clId="{0CBCA147-A870-4DC4-9EA5-70DB79B76C13}"/>
    <pc:docChg chg="undo custSel addSld delSld modSld">
      <pc:chgData name="FONSECA CRUZ TOBIAS" userId="389bc5bc-2a32-4f44-bd9d-84dc2e97d869" providerId="ADAL" clId="{0CBCA147-A870-4DC4-9EA5-70DB79B76C13}" dt="2024-08-20T02:12:19.615" v="509" actId="1076"/>
      <pc:docMkLst>
        <pc:docMk/>
      </pc:docMkLst>
      <pc:sldChg chg="addSp modSp mod">
        <pc:chgData name="FONSECA CRUZ TOBIAS" userId="389bc5bc-2a32-4f44-bd9d-84dc2e97d869" providerId="ADAL" clId="{0CBCA147-A870-4DC4-9EA5-70DB79B76C13}" dt="2024-08-20T02:12:19.615" v="509" actId="1076"/>
        <pc:sldMkLst>
          <pc:docMk/>
          <pc:sldMk cId="863072299" sldId="259"/>
        </pc:sldMkLst>
        <pc:spChg chg="mod">
          <ac:chgData name="FONSECA CRUZ TOBIAS" userId="389bc5bc-2a32-4f44-bd9d-84dc2e97d869" providerId="ADAL" clId="{0CBCA147-A870-4DC4-9EA5-70DB79B76C13}" dt="2024-08-20T01:39:07.371" v="8" actId="20577"/>
          <ac:spMkLst>
            <pc:docMk/>
            <pc:sldMk cId="863072299" sldId="259"/>
            <ac:spMk id="2" creationId="{1F0C5861-666B-AA08-39E2-827DBB9DEA18}"/>
          </ac:spMkLst>
        </pc:spChg>
        <pc:spChg chg="mod">
          <ac:chgData name="FONSECA CRUZ TOBIAS" userId="389bc5bc-2a32-4f44-bd9d-84dc2e97d869" providerId="ADAL" clId="{0CBCA147-A870-4DC4-9EA5-70DB79B76C13}" dt="2024-08-20T02:01:55.119" v="194" actId="20577"/>
          <ac:spMkLst>
            <pc:docMk/>
            <pc:sldMk cId="863072299" sldId="259"/>
            <ac:spMk id="3" creationId="{3A39B3F5-1F82-382A-197A-C6EC700308D4}"/>
          </ac:spMkLst>
        </pc:spChg>
        <pc:picChg chg="add mod">
          <ac:chgData name="FONSECA CRUZ TOBIAS" userId="389bc5bc-2a32-4f44-bd9d-84dc2e97d869" providerId="ADAL" clId="{0CBCA147-A870-4DC4-9EA5-70DB79B76C13}" dt="2024-08-20T02:12:19.615" v="509" actId="1076"/>
          <ac:picMkLst>
            <pc:docMk/>
            <pc:sldMk cId="863072299" sldId="259"/>
            <ac:picMk id="1026" creationId="{ADCEAEEF-1B22-FDB4-A556-9C7DEBD7DCA8}"/>
          </ac:picMkLst>
        </pc:picChg>
      </pc:sldChg>
      <pc:sldChg chg="new del">
        <pc:chgData name="FONSECA CRUZ TOBIAS" userId="389bc5bc-2a32-4f44-bd9d-84dc2e97d869" providerId="ADAL" clId="{0CBCA147-A870-4DC4-9EA5-70DB79B76C13}" dt="2024-08-20T01:59:08.896" v="96" actId="680"/>
        <pc:sldMkLst>
          <pc:docMk/>
          <pc:sldMk cId="101693873" sldId="264"/>
        </pc:sldMkLst>
      </pc:sldChg>
      <pc:sldChg chg="addSp delSp modSp add mod">
        <pc:chgData name="FONSECA CRUZ TOBIAS" userId="389bc5bc-2a32-4f44-bd9d-84dc2e97d869" providerId="ADAL" clId="{0CBCA147-A870-4DC4-9EA5-70DB79B76C13}" dt="2024-08-20T02:05:46.616" v="506" actId="14100"/>
        <pc:sldMkLst>
          <pc:docMk/>
          <pc:sldMk cId="2889755904" sldId="264"/>
        </pc:sldMkLst>
        <pc:spChg chg="del">
          <ac:chgData name="FONSECA CRUZ TOBIAS" userId="389bc5bc-2a32-4f44-bd9d-84dc2e97d869" providerId="ADAL" clId="{0CBCA147-A870-4DC4-9EA5-70DB79B76C13}" dt="2024-08-20T02:05:31.195" v="498" actId="478"/>
          <ac:spMkLst>
            <pc:docMk/>
            <pc:sldMk cId="2889755904" sldId="264"/>
            <ac:spMk id="2" creationId="{1F0C5861-666B-AA08-39E2-827DBB9DEA18}"/>
          </ac:spMkLst>
        </pc:spChg>
        <pc:spChg chg="mod">
          <ac:chgData name="FONSECA CRUZ TOBIAS" userId="389bc5bc-2a32-4f44-bd9d-84dc2e97d869" providerId="ADAL" clId="{0CBCA147-A870-4DC4-9EA5-70DB79B76C13}" dt="2024-08-20T02:05:42.113" v="503" actId="27636"/>
          <ac:spMkLst>
            <pc:docMk/>
            <pc:sldMk cId="2889755904" sldId="264"/>
            <ac:spMk id="3" creationId="{3A39B3F5-1F82-382A-197A-C6EC700308D4}"/>
          </ac:spMkLst>
        </pc:spChg>
        <pc:spChg chg="add del mod">
          <ac:chgData name="FONSECA CRUZ TOBIAS" userId="389bc5bc-2a32-4f44-bd9d-84dc2e97d869" providerId="ADAL" clId="{0CBCA147-A870-4DC4-9EA5-70DB79B76C13}" dt="2024-08-20T02:05:34.551" v="499" actId="478"/>
          <ac:spMkLst>
            <pc:docMk/>
            <pc:sldMk cId="2889755904" sldId="264"/>
            <ac:spMk id="7" creationId="{34DB3CAB-FE96-2DFC-FB09-3C83951DC0B7}"/>
          </ac:spMkLst>
        </pc:spChg>
        <pc:picChg chg="add mod">
          <ac:chgData name="FONSECA CRUZ TOBIAS" userId="389bc5bc-2a32-4f44-bd9d-84dc2e97d869" providerId="ADAL" clId="{0CBCA147-A870-4DC4-9EA5-70DB79B76C13}" dt="2024-08-20T02:05:46.616" v="506" actId="14100"/>
          <ac:picMkLst>
            <pc:docMk/>
            <pc:sldMk cId="2889755904" sldId="264"/>
            <ac:picMk id="5" creationId="{DE8594F4-F0FB-F6B6-98E6-FD380CCDB7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310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14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61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989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48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750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044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5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138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13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258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22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989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88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16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822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250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B1985-4641-E03B-5AF8-E65379BA2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Investigación de conceptos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FBD2B9-F97C-A346-23DE-F34BB385C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Emanuel Barrantes Rodríguez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Marco Contreras Moraga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Tobías Fonseca Cruz</a:t>
            </a:r>
          </a:p>
        </p:txBody>
      </p:sp>
    </p:spTree>
    <p:extLst>
      <p:ext uri="{BB962C8B-B14F-4D97-AF65-F5344CB8AC3E}">
        <p14:creationId xmlns:p14="http://schemas.microsoft.com/office/powerpoint/2010/main" val="197671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A9464-1EBB-A3DE-99E3-560A4F50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Automatic</a:t>
            </a:r>
            <a:r>
              <a:rPr lang="es-CR" dirty="0"/>
              <a:t> </a:t>
            </a:r>
            <a:r>
              <a:rPr lang="es-CR" dirty="0" err="1"/>
              <a:t>Packet</a:t>
            </a:r>
            <a:r>
              <a:rPr lang="es-CR" dirty="0"/>
              <a:t> </a:t>
            </a:r>
            <a:r>
              <a:rPr lang="es-CR" dirty="0" err="1"/>
              <a:t>Reporting</a:t>
            </a:r>
            <a:r>
              <a:rPr lang="es-CR" dirty="0"/>
              <a:t> </a:t>
            </a:r>
            <a:r>
              <a:rPr lang="es-CR" dirty="0" err="1"/>
              <a:t>System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3F3CA-5C8D-9DCB-391D-EE07ABE0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/>
          <a:lstStyle/>
          <a:p>
            <a:r>
              <a:rPr lang="es-MX" dirty="0"/>
              <a:t>Permite el intercambio de información en tiempo real.</a:t>
            </a:r>
          </a:p>
          <a:p>
            <a:r>
              <a:rPr lang="es-MX" dirty="0"/>
              <a:t>Transmite datos en forma de paquetes.</a:t>
            </a:r>
          </a:p>
          <a:p>
            <a:r>
              <a:rPr lang="es-CR" dirty="0"/>
              <a:t>Utiliza el protocolo AX.25</a:t>
            </a:r>
            <a:endParaRPr lang="es-MX" dirty="0"/>
          </a:p>
          <a:p>
            <a:r>
              <a:rPr lang="es-MX" dirty="0"/>
              <a:t>La frecuencia más común para APRS en VHF es </a:t>
            </a:r>
            <a:r>
              <a:rPr lang="es-MX" b="1" dirty="0"/>
              <a:t>144.390 MHz</a:t>
            </a:r>
          </a:p>
          <a:p>
            <a:pPr marL="0" indent="0" algn="ctr">
              <a:buNone/>
            </a:pPr>
            <a:r>
              <a:rPr lang="es-CR" dirty="0"/>
              <a:t>Aplicaciones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MX" dirty="0"/>
              <a:t>Rastreo de Vehículos y Personas</a:t>
            </a:r>
            <a:endParaRPr lang="es-CR" dirty="0"/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Monitoreo de Condiciones Meteorológicas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Comunicaciones Locales e Internacionales</a:t>
            </a:r>
          </a:p>
          <a:p>
            <a:pPr marL="457200" indent="-457200" algn="ctr">
              <a:buFont typeface="+mj-lt"/>
              <a:buAutoNum type="arabicPeriod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453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Sistema de Identificación Automática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152336"/>
          </a:xfrm>
        </p:spPr>
        <p:txBody>
          <a:bodyPr>
            <a:normAutofit lnSpcReduction="10000"/>
          </a:bodyPr>
          <a:lstStyle/>
          <a:p>
            <a:r>
              <a:rPr lang="es-CR" dirty="0"/>
              <a:t>Es un sistema de seguimiento automático.</a:t>
            </a:r>
          </a:p>
          <a:p>
            <a:r>
              <a:rPr lang="es-MX" dirty="0"/>
              <a:t>Se emiten señales de radio que incluyen información como la identidad del barco.</a:t>
            </a:r>
          </a:p>
          <a:p>
            <a:r>
              <a:rPr lang="es-CR" dirty="0"/>
              <a:t>Utiliza el protocolo TDMA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AIS opera en dos canales de la banda VHF:</a:t>
            </a:r>
            <a:r>
              <a:rPr lang="es-MX" b="1" dirty="0"/>
              <a:t>161.975 MHz (canal 87B)</a:t>
            </a:r>
            <a:r>
              <a:rPr lang="es-MX" dirty="0"/>
              <a:t> y </a:t>
            </a:r>
            <a:r>
              <a:rPr lang="es-MX" b="1" dirty="0"/>
              <a:t>162.025 MHz (canal 88B)</a:t>
            </a:r>
          </a:p>
          <a:p>
            <a:pPr marL="0" indent="0" algn="ctr">
              <a:buNone/>
            </a:pPr>
            <a:r>
              <a:rPr lang="es-CR" dirty="0"/>
              <a:t>Aplicaciones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Prevención de Colisiones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Monitoreo del Tráfico Marítimo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Protección Ambiental</a:t>
            </a:r>
            <a:endParaRPr lang="es-MX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72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Nacional de Atribución de frecuencias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Título 1</a:t>
            </a:r>
          </a:p>
          <a:p>
            <a:pPr lvl="1"/>
            <a:r>
              <a:rPr lang="es-CR" dirty="0"/>
              <a:t>Aspectos generales</a:t>
            </a:r>
          </a:p>
          <a:p>
            <a:pPr lvl="2"/>
            <a:r>
              <a:rPr lang="es-CR" dirty="0"/>
              <a:t>Objetivo</a:t>
            </a:r>
          </a:p>
          <a:p>
            <a:pPr lvl="2"/>
            <a:r>
              <a:rPr lang="es-CR" dirty="0"/>
              <a:t>Alcance</a:t>
            </a:r>
          </a:p>
          <a:p>
            <a:pPr lvl="2"/>
            <a:r>
              <a:rPr lang="es-CR" dirty="0"/>
              <a:t>Autoridad competente</a:t>
            </a:r>
          </a:p>
          <a:p>
            <a:r>
              <a:rPr lang="es-CR" dirty="0"/>
              <a:t>Título 2</a:t>
            </a:r>
          </a:p>
          <a:p>
            <a:pPr lvl="1"/>
            <a:r>
              <a:rPr lang="es-CR" dirty="0"/>
              <a:t>Definiciones</a:t>
            </a:r>
          </a:p>
          <a:p>
            <a:pPr lvl="2"/>
            <a:r>
              <a:rPr lang="es-CR" dirty="0"/>
              <a:t>Altura efectiva</a:t>
            </a:r>
          </a:p>
          <a:p>
            <a:pPr lvl="2"/>
            <a:r>
              <a:rPr lang="es-CR" dirty="0"/>
              <a:t>Ancho de banda</a:t>
            </a:r>
          </a:p>
          <a:p>
            <a:pPr lvl="2"/>
            <a:r>
              <a:rPr lang="es-CR" dirty="0"/>
              <a:t>FDD, TDD, OFDM</a:t>
            </a:r>
          </a:p>
        </p:txBody>
      </p:sp>
      <p:pic>
        <p:nvPicPr>
          <p:cNvPr id="1026" name="Picture 2" descr="frequency division duplex (FDD) :: ITWissen.info">
            <a:extLst>
              <a:ext uri="{FF2B5EF4-FFF2-40B4-BE49-F238E27FC236}">
                <a16:creationId xmlns:a16="http://schemas.microsoft.com/office/drawing/2014/main" id="{ADCEAEEF-1B22-FDB4-A556-9C7DEBD7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27" y="1935921"/>
            <a:ext cx="5549978" cy="369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43075"/>
            <a:ext cx="5424660" cy="4648125"/>
          </a:xfrm>
        </p:spPr>
        <p:txBody>
          <a:bodyPr>
            <a:normAutofit lnSpcReduction="10000"/>
          </a:bodyPr>
          <a:lstStyle/>
          <a:p>
            <a:r>
              <a:rPr lang="es-CR" dirty="0"/>
              <a:t>Título 3</a:t>
            </a:r>
          </a:p>
          <a:p>
            <a:pPr lvl="1"/>
            <a:r>
              <a:rPr lang="es-CR" dirty="0"/>
              <a:t>Consideraciones generales</a:t>
            </a:r>
          </a:p>
          <a:p>
            <a:pPr lvl="2"/>
            <a:r>
              <a:rPr lang="es-CR" dirty="0"/>
              <a:t>Dominio público</a:t>
            </a:r>
          </a:p>
          <a:p>
            <a:pPr lvl="2"/>
            <a:r>
              <a:rPr lang="es-CR" dirty="0"/>
              <a:t>Clasificación del espectro</a:t>
            </a:r>
          </a:p>
          <a:p>
            <a:pPr lvl="2"/>
            <a:r>
              <a:rPr lang="es-CR" dirty="0"/>
              <a:t>Uso eficiente del espectro</a:t>
            </a:r>
          </a:p>
          <a:p>
            <a:r>
              <a:rPr lang="es-CR" dirty="0"/>
              <a:t>Título 4</a:t>
            </a:r>
          </a:p>
          <a:p>
            <a:pPr lvl="1"/>
            <a:r>
              <a:rPr lang="es-CR" dirty="0"/>
              <a:t>Conceptos generales</a:t>
            </a:r>
          </a:p>
          <a:p>
            <a:pPr lvl="2"/>
            <a:r>
              <a:rPr lang="es-CR" dirty="0"/>
              <a:t>Regiones y zonas para la atribución de frecuencias</a:t>
            </a:r>
          </a:p>
          <a:p>
            <a:pPr lvl="1"/>
            <a:r>
              <a:rPr lang="es-CR" dirty="0"/>
              <a:t>Categoría de los servicios y de las atribuciones</a:t>
            </a:r>
          </a:p>
          <a:p>
            <a:pPr lvl="1"/>
            <a:r>
              <a:rPr lang="es-CR" dirty="0"/>
              <a:t>Cuadro Nacional de Atribución de Frecuencias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8594F4-F0FB-F6B6-98E6-FD380CCD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75"/>
            <a:ext cx="5424660" cy="44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5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Long </a:t>
            </a:r>
            <a:r>
              <a:rPr lang="es-CR" dirty="0" err="1"/>
              <a:t>Range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25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Meshtastic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268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ESP32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588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Visual Studio </a:t>
            </a:r>
            <a:r>
              <a:rPr lang="es-CR" dirty="0" err="1"/>
              <a:t>Code</a:t>
            </a:r>
            <a:r>
              <a:rPr lang="es-CR" dirty="0"/>
              <a:t> - </a:t>
            </a:r>
            <a:r>
              <a:rPr lang="es-CR" dirty="0" err="1"/>
              <a:t>Platformio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571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46</TotalTime>
  <Words>200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Investigación de conceptos </vt:lpstr>
      <vt:lpstr>Automatic Packet Reporting System</vt:lpstr>
      <vt:lpstr>Sistema de Identificación Automática</vt:lpstr>
      <vt:lpstr>Plan Nacional de Atribución de frecuencias</vt:lpstr>
      <vt:lpstr>Presentación de PowerPoint</vt:lpstr>
      <vt:lpstr>Long Range</vt:lpstr>
      <vt:lpstr>Meshtastic</vt:lpstr>
      <vt:lpstr>ESP32</vt:lpstr>
      <vt:lpstr>Visual Studio Code - Platformio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FONSECA CRUZ TOBIAS</dc:creator>
  <cp:lastModifiedBy>FONSECA CRUZ TOBIAS</cp:lastModifiedBy>
  <cp:revision>2</cp:revision>
  <dcterms:created xsi:type="dcterms:W3CDTF">2024-08-18T18:11:35Z</dcterms:created>
  <dcterms:modified xsi:type="dcterms:W3CDTF">2024-08-20T02:12:20Z</dcterms:modified>
</cp:coreProperties>
</file>