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310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4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61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8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48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750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0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13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13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5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2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89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887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822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6726-6E91-4DDB-825F-34F09D188805}" type="datetimeFigureOut">
              <a:rPr lang="es-CR" smtClean="0"/>
              <a:t>18/8/2024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8668-1F91-4E51-B690-918D7B078ED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50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1985-4641-E03B-5AF8-E65379BA2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Investigación de conceptos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BD2B9-F97C-A346-23DE-F34BB38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Emanuel Barrantes Rodríguez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Marco Contreras Moraga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Tobías Fonseca Cruz</a:t>
            </a:r>
          </a:p>
        </p:txBody>
      </p:sp>
    </p:spTree>
    <p:extLst>
      <p:ext uri="{BB962C8B-B14F-4D97-AF65-F5344CB8AC3E}">
        <p14:creationId xmlns:p14="http://schemas.microsoft.com/office/powerpoint/2010/main" val="19767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9464-1EBB-A3DE-99E3-560A4F50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Automatic</a:t>
            </a:r>
            <a:r>
              <a:rPr lang="es-CR" dirty="0"/>
              <a:t> </a:t>
            </a:r>
            <a:r>
              <a:rPr lang="es-CR" dirty="0" err="1"/>
              <a:t>Packet</a:t>
            </a:r>
            <a:r>
              <a:rPr lang="es-CR" dirty="0"/>
              <a:t> </a:t>
            </a:r>
            <a:r>
              <a:rPr lang="es-CR" dirty="0" err="1"/>
              <a:t>Reporting</a:t>
            </a:r>
            <a:r>
              <a:rPr lang="es-CR" dirty="0"/>
              <a:t> </a:t>
            </a:r>
            <a:r>
              <a:rPr lang="es-CR" dirty="0" err="1"/>
              <a:t>System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3F3CA-5C8D-9DCB-391D-EE07ABE0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r>
              <a:rPr lang="es-MX" dirty="0"/>
              <a:t>Permite el intercambio de información en tiempo real.</a:t>
            </a:r>
          </a:p>
          <a:p>
            <a:r>
              <a:rPr lang="es-MX" dirty="0"/>
              <a:t>Transmite datos en forma de paquetes.</a:t>
            </a:r>
          </a:p>
          <a:p>
            <a:r>
              <a:rPr lang="es-CR" dirty="0"/>
              <a:t>Utiliza el protocolo AX.25</a:t>
            </a:r>
            <a:endParaRPr lang="es-MX" dirty="0"/>
          </a:p>
          <a:p>
            <a:r>
              <a:rPr lang="es-MX" dirty="0"/>
              <a:t>La frecuencia más común para APRS en VHF es </a:t>
            </a:r>
            <a:r>
              <a:rPr lang="es-MX" b="1" dirty="0"/>
              <a:t>144.390 MHz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MX" dirty="0"/>
              <a:t>Rastreo de Vehículos y Personas</a:t>
            </a:r>
            <a:endParaRPr lang="es-CR" dirty="0"/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 Condiciones Meteorológicas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Comunicaciones Locales e Internacionales</a:t>
            </a:r>
          </a:p>
          <a:p>
            <a:pPr marL="457200" indent="-457200" algn="ctr">
              <a:buFont typeface="+mj-lt"/>
              <a:buAutoNum type="arabicPeriod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53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Sistema de Identificación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15233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Es un sistema de seguimiento automático.</a:t>
            </a:r>
          </a:p>
          <a:p>
            <a:r>
              <a:rPr lang="es-MX" dirty="0"/>
              <a:t>Se emiten señales de radio que incluyen información como la identidad del barco.</a:t>
            </a:r>
          </a:p>
          <a:p>
            <a:r>
              <a:rPr lang="es-CR" dirty="0"/>
              <a:t>Utiliza el protocolo TDMA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AIS opera en dos canales de la banda VHF:</a:t>
            </a:r>
            <a:r>
              <a:rPr lang="es-MX" b="1" dirty="0"/>
              <a:t>161.975 MHz (canal 87B)</a:t>
            </a:r>
            <a:r>
              <a:rPr lang="es-MX" dirty="0"/>
              <a:t> y </a:t>
            </a:r>
            <a:r>
              <a:rPr lang="es-MX" b="1" dirty="0"/>
              <a:t>162.025 MHz (canal 88B)</a:t>
            </a:r>
          </a:p>
          <a:p>
            <a:pPr marL="0" indent="0" algn="ctr">
              <a:buNone/>
            </a:pPr>
            <a:r>
              <a:rPr lang="es-CR" dirty="0"/>
              <a:t>Aplicaciones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Prevención de Colisiones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Monitoreo del Tráfico Marítimo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s-CR" dirty="0"/>
              <a:t>Protección Ambiental</a:t>
            </a:r>
            <a:endParaRPr lang="es-MX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72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Nacional de Asignación de frecuencias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Long </a:t>
            </a:r>
            <a:r>
              <a:rPr lang="es-CR" dirty="0" err="1"/>
              <a:t>Range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25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Meshtastic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26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588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C5861-666B-AA08-39E2-827DBB9D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Visual Studio </a:t>
            </a:r>
            <a:r>
              <a:rPr lang="es-CR" dirty="0" err="1"/>
              <a:t>Code</a:t>
            </a:r>
            <a:r>
              <a:rPr lang="es-CR" dirty="0"/>
              <a:t> - </a:t>
            </a:r>
            <a:r>
              <a:rPr lang="es-CR" dirty="0" err="1"/>
              <a:t>Platformio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9B3F5-1F82-382A-197A-C6EC700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571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</TotalTime>
  <Words>140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Investigación de conceptos </vt:lpstr>
      <vt:lpstr>Automatic Packet Reporting System</vt:lpstr>
      <vt:lpstr>Sistema de Identificación Automática</vt:lpstr>
      <vt:lpstr>Plan Nacional de Asignación de frecuencias</vt:lpstr>
      <vt:lpstr>Long Range</vt:lpstr>
      <vt:lpstr>Meshtastic</vt:lpstr>
      <vt:lpstr>ESP32</vt:lpstr>
      <vt:lpstr>Visual Studio Code - Platformio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FONSECA CRUZ TOBIAS</dc:creator>
  <cp:lastModifiedBy>CONTRERAS MORAGA MARCO ANTONIO</cp:lastModifiedBy>
  <cp:revision>2</cp:revision>
  <dcterms:created xsi:type="dcterms:W3CDTF">2024-08-18T18:11:35Z</dcterms:created>
  <dcterms:modified xsi:type="dcterms:W3CDTF">2024-08-18T20:30:05Z</dcterms:modified>
</cp:coreProperties>
</file>