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og billedtekst">
  <p:cSld name="Titel og billedteks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med billedtekst">
  <p:cSld name="Citat med billedteks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-DK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-DK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vnekort">
  <p:cSld name="Navnekor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ort med citat og navn">
  <p:cSld name="Kort med citat og nav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-DK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a-DK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ndt eller falsk">
  <p:cSld name="Sandt eller fals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og lodret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dret titel og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og indholdsobjek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snitsoverskrift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 indholdsobjekter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mmenlign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u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m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hold med billedteks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lede med billedteks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69211" y="2070319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da-DK"/>
              <a:t>Flyweight pattern</a:t>
            </a:r>
            <a:br>
              <a:rPr lang="da-DK"/>
            </a:br>
            <a:r>
              <a:rPr lang="da-DK" sz="3200"/>
              <a:t>af Tobias, Mathias og Simon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a-DK"/>
              <a:t>Hvilken type er det?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77334" y="1464816"/>
            <a:ext cx="8596668" cy="485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Creational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a-DK"/>
              <a:t>oprettelse patterns handler om hvordan oprettelsen af objekter skal </a:t>
            </a:r>
            <a:r>
              <a:rPr lang="da-DK"/>
              <a:t>foregå</a:t>
            </a:r>
            <a:r>
              <a:rPr lang="da-DK"/>
              <a:t> i klasserne, det vil sige hvordan man skal instanser objektet.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a-DK"/>
              <a:t>Patterns eks. Singleton og andre.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Behavioral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a-DK"/>
              <a:t>Adfærds patterns ser på forholdene i mellem klasserne og hvordan de forskellige ansvar skal ligge så der ikke kommer hård kodning og for mange afhængigheder.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a-DK"/>
              <a:t>Patterns eks. Iterator, Strategy og andre.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Structural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a-DK"/>
              <a:t>Strukturel patterns går ud på hvordan klasser arver fra hinanden og hvordan relationerne er til de forskellige klasser.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da-DK"/>
              <a:t>Patterns eks. Flyweight, composite og andre.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a-DK"/>
              <a:t>Hvad går det ud på?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I et tilfælde at man skal lave et system hvor der er tale om masser af objekter som er ens, så kan man anvende flyweight pattern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Flyweight pattern går ud på at forhindre brugen af meget hukommelse, i stedet for at genere nye objekter, kan man i stedet fordele objekter op.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i flyweight pattern er der tale om at opdele objekter i extrinsic og intrinsic dele.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extrinsic: </a:t>
            </a:r>
            <a:r>
              <a:rPr lang="da-DK"/>
              <a:t>afhængig stat </a:t>
            </a:r>
            <a:r>
              <a:rPr lang="da-DK"/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da-DK"/>
              <a:t>intrinsic: uafhængig stat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a-DK"/>
              <a:t>Hvordan ser det ud?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100" y="1513675"/>
            <a:ext cx="7025025" cy="505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da-DK"/>
              <a:t>illustration</a:t>
            </a:r>
            <a:r>
              <a:rPr lang="da-DK"/>
              <a:t> af hvordan det virker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25" y="1930400"/>
            <a:ext cx="4267200" cy="447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0" y="2082800"/>
            <a:ext cx="5418074" cy="36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