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71" r:id="rId4"/>
    <p:sldId id="263" r:id="rId5"/>
    <p:sldId id="273" r:id="rId6"/>
    <p:sldId id="272" r:id="rId7"/>
    <p:sldId id="264" r:id="rId8"/>
    <p:sldId id="265" r:id="rId9"/>
    <p:sldId id="256" r:id="rId10"/>
    <p:sldId id="258" r:id="rId11"/>
    <p:sldId id="259" r:id="rId12"/>
    <p:sldId id="260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66" d="100"/>
          <a:sy n="66" d="100"/>
        </p:scale>
        <p:origin x="47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Nygård" userId="c29b15e6-f629-40be-aa4e-312f6b46eb57" providerId="ADAL" clId="{7BAB1422-2AA1-432F-BE5B-846E5CEE4515}"/>
    <pc:docChg chg="modSld">
      <pc:chgData name="Tobias Nygård" userId="c29b15e6-f629-40be-aa4e-312f6b46eb57" providerId="ADAL" clId="{7BAB1422-2AA1-432F-BE5B-846E5CEE4515}" dt="2025-04-28T05:18:12.920" v="3" actId="1076"/>
      <pc:docMkLst>
        <pc:docMk/>
      </pc:docMkLst>
      <pc:sldChg chg="addSp modSp mod">
        <pc:chgData name="Tobias Nygård" userId="c29b15e6-f629-40be-aa4e-312f6b46eb57" providerId="ADAL" clId="{7BAB1422-2AA1-432F-BE5B-846E5CEE4515}" dt="2025-04-23T11:08:03.546" v="0" actId="27309"/>
        <pc:sldMkLst>
          <pc:docMk/>
          <pc:sldMk cId="1336315322" sldId="264"/>
        </pc:sldMkLst>
        <pc:graphicFrameChg chg="add modGraphic">
          <ac:chgData name="Tobias Nygård" userId="c29b15e6-f629-40be-aa4e-312f6b46eb57" providerId="ADAL" clId="{7BAB1422-2AA1-432F-BE5B-846E5CEE4515}" dt="2025-04-23T11:08:03.546" v="0" actId="27309"/>
          <ac:graphicFrameMkLst>
            <pc:docMk/>
            <pc:sldMk cId="1336315322" sldId="264"/>
            <ac:graphicFrameMk id="5" creationId="{76EE44A1-B70B-9372-DD15-7424CF79AF77}"/>
          </ac:graphicFrameMkLst>
        </pc:graphicFrameChg>
      </pc:sldChg>
      <pc:sldChg chg="modSp mod">
        <pc:chgData name="Tobias Nygård" userId="c29b15e6-f629-40be-aa4e-312f6b46eb57" providerId="ADAL" clId="{7BAB1422-2AA1-432F-BE5B-846E5CEE4515}" dt="2025-04-28T05:18:12.920" v="3" actId="1076"/>
        <pc:sldMkLst>
          <pc:docMk/>
          <pc:sldMk cId="3930823131" sldId="273"/>
        </pc:sldMkLst>
        <pc:picChg chg="mod">
          <ac:chgData name="Tobias Nygård" userId="c29b15e6-f629-40be-aa4e-312f6b46eb57" providerId="ADAL" clId="{7BAB1422-2AA1-432F-BE5B-846E5CEE4515}" dt="2025-04-28T05:18:12.920" v="3" actId="1076"/>
          <ac:picMkLst>
            <pc:docMk/>
            <pc:sldMk cId="3930823131" sldId="273"/>
            <ac:picMk id="24" creationId="{8CA50B97-1488-7AAC-0093-D34EF98E90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670B4-674A-400E-A0AE-C874C0FB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F467-77BC-42DE-BB9C-9F5DFC2B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868D2-A192-41B5-9D15-37632FFF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26AEE-945D-4731-A1D8-ECB5C0D7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9A94A-1176-475E-93A8-893DA5A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3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4D2F-B2A9-43DE-B342-2A83F7E9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C7CBA-C55F-4EED-A359-FAF335E6E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A9720-BFC4-455E-860A-EAD24BA1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3657C-02D6-4935-B7F9-8BB3D90A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8C26F-5BC7-4D96-A4CB-1B160CD0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BF1D0C-6B39-4403-B27C-273ED9959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5568A-845E-4B86-9F6D-7232E6C3E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F2272-83D3-4B7D-AD49-B4895323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24F19-2E12-4160-9382-B51A6ED4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FD368-5D81-4185-9EAA-D302CFAF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2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B3A2-2788-4C29-835F-46AB7397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36114-7E82-4DB4-BEB6-5F6BC8E9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9482F-D957-4DB6-8F49-4B0E73C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B1B4C-908E-452B-B28E-2E0BFC3F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46093-2A4B-47FC-9440-7919B14F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FCA4B-7F4A-4FF5-9D57-6FCDBDD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28CFF-38D6-48AB-BFDD-D67E2F08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24DA1-86E7-4A14-9202-397032E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E16FA-DA9B-4D0E-A177-ABDDFFB0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11229-E290-42BC-A6B3-2843125E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35EC5-B339-4AB7-8DED-6FD70FAF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5C996-42D7-4097-B652-1DF93E277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6CB8F-064B-4220-8735-169659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25768-5775-44C3-A9C5-D452B0EB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2D12B-93F0-402D-B50F-C2282066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6DBDA-396B-4E2C-BF01-0514E2BF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1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EAB06-5EBD-4866-87A7-6A99BF59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F0690-E619-4901-9407-4CAD5659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9DF92-E9BF-4023-8704-A80F5B2BA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EC4D5B-200F-4336-8D7D-13AF6D9F3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87B07-BA47-40C0-A043-41EFE32D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381FF-F094-4A3B-8BF3-F898DA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792CA-F34D-405A-89F7-B3AAF33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735702-2946-491F-B70C-2DC8F9F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DAB69-1863-4C83-A23C-0273242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F4CFA-12B1-418E-BEA1-0109175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0A8759-2CAD-4161-8B21-5F537FB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75CA5-4399-484C-9029-6135380E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F723F-D598-466D-A71B-65DCB3D7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402DC6-B2E0-4D34-876D-A17BCEBE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15D74-97F7-4BDB-9483-623F01CE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DF6C-7C19-493C-9C66-62E69527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BD466-619C-4569-B030-DEC1C35E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2AEEA-38B6-4CEE-BD37-0640AB1D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4F79E-AE48-4E86-BF19-36BFB447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8942B-E661-4439-9D16-248BFA86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55C8B-FC77-492A-B5E6-B0638F7D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BAB8C-2F0F-44B4-BA8F-61E9828E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CA409-DC22-4E78-9706-BED9487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15570-062F-4336-8030-E2D1FE58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DBCC7-87DF-4522-9EB0-4DBFD91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B4052-27E6-4278-8C45-3F68869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53CAF-C2AD-4342-86FD-45508F8F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1CFA6-708B-44A0-AB0E-D7485A7E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59424-E89C-4D80-A357-1AC1353F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7A35B-00D7-4CC2-B6E1-8093AC76A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FA3B-516E-4593-87E4-F9C92EF5202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21E0-81A0-4339-8440-8C083FDA4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EE3DF-5AF4-4FDC-818D-BB85A3D80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1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49C072-457C-4B05-A7C7-54B5DCCC1DAB}"/>
              </a:ext>
            </a:extLst>
          </p:cNvPr>
          <p:cNvSpPr/>
          <p:nvPr/>
        </p:nvSpPr>
        <p:spPr>
          <a:xfrm>
            <a:off x="674913" y="1688237"/>
            <a:ext cx="84618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project/</a:t>
            </a:r>
          </a:p>
          <a:p>
            <a:r>
              <a:rPr lang="en-US" altLang="ko-KR" dirty="0"/>
              <a:t>├images/                  # crawled images</a:t>
            </a:r>
            <a:endParaRPr lang="ko-KR" altLang="en-US" dirty="0"/>
          </a:p>
          <a:p>
            <a:r>
              <a:rPr lang="ko-KR" altLang="en-US" dirty="0"/>
              <a:t>├</a:t>
            </a:r>
            <a:r>
              <a:rPr lang="en-US" altLang="ko-KR" dirty="0"/>
              <a:t>static</a:t>
            </a:r>
          </a:p>
          <a:p>
            <a:r>
              <a:rPr lang="en-US" altLang="ko-KR" dirty="0"/>
              <a:t>│ └ </a:t>
            </a:r>
            <a:r>
              <a:rPr lang="en-US" altLang="ko-KR" dirty="0" err="1"/>
              <a:t>classified_images</a:t>
            </a:r>
            <a:r>
              <a:rPr lang="en-US" altLang="ko-KR" dirty="0"/>
              <a:t>/   # classified images will save</a:t>
            </a:r>
          </a:p>
          <a:p>
            <a:r>
              <a:rPr lang="en-US" altLang="ko-KR" dirty="0"/>
              <a:t>│       └ dog, cat folder</a:t>
            </a:r>
            <a:endParaRPr lang="ko-KR" altLang="en-US" dirty="0"/>
          </a:p>
          <a:p>
            <a:r>
              <a:rPr lang="ko-KR" altLang="en-US" dirty="0"/>
              <a:t>├ </a:t>
            </a:r>
            <a:r>
              <a:rPr lang="en-US" altLang="ko-KR" dirty="0"/>
              <a:t>image_consumer.py    # Kafka Consumer + classification + save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  <a:p>
            <a:r>
              <a:rPr lang="ko-KR" altLang="en-US" dirty="0"/>
              <a:t>├ </a:t>
            </a:r>
            <a:r>
              <a:rPr lang="en-US" altLang="ko-KR" dirty="0"/>
              <a:t>flask_app.py             # Flask webserver</a:t>
            </a:r>
            <a:endParaRPr lang="ko-KR" altLang="en-US" dirty="0"/>
          </a:p>
          <a:p>
            <a:r>
              <a:rPr lang="ko-KR" altLang="en-US" dirty="0"/>
              <a:t>├ </a:t>
            </a:r>
            <a:r>
              <a:rPr lang="en-US" altLang="ko-KR" dirty="0"/>
              <a:t>templates/</a:t>
            </a:r>
          </a:p>
          <a:p>
            <a:r>
              <a:rPr lang="en-US" altLang="ko-KR" dirty="0"/>
              <a:t>│ └ gallery.html         # result </a:t>
            </a:r>
            <a:r>
              <a:rPr lang="en-US" altLang="ko-KR" dirty="0" err="1"/>
              <a:t>hompage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4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542A87-46C6-494A-A34E-D6F3BEB6A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96"/>
            <a:ext cx="7582290" cy="5327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E69F8-E79A-45BC-B66F-9C4ABA3D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65" y="0"/>
            <a:ext cx="6311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B262CA-DE97-40E5-8DB4-C2890B6EA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6086" cy="31688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BB1651-8CC5-424D-B02B-17610F447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813"/>
            <a:ext cx="6422923" cy="3625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56C9A-423E-4864-B3B4-CD6DDDC8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11" y="266362"/>
            <a:ext cx="5696243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B7359A-3C61-4E88-B183-E5F9CC7D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4" y="1070267"/>
            <a:ext cx="7664844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DBA610-F9E7-46ED-B76A-01D6DB137649}"/>
              </a:ext>
            </a:extLst>
          </p:cNvPr>
          <p:cNvSpPr/>
          <p:nvPr/>
        </p:nvSpPr>
        <p:spPr>
          <a:xfrm>
            <a:off x="191226" y="326962"/>
            <a:ext cx="5757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라즈베리파이용</a:t>
            </a:r>
            <a:r>
              <a:rPr lang="ko-KR" altLang="en-US" dirty="0"/>
              <a:t> 경량화 </a:t>
            </a:r>
            <a:r>
              <a:rPr lang="en-US" altLang="ko-KR" dirty="0"/>
              <a:t>AI</a:t>
            </a:r>
          </a:p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tflite-runtime</a:t>
            </a:r>
            <a:r>
              <a:rPr lang="ko-KR" altLang="en-US" dirty="0"/>
              <a:t> </a:t>
            </a:r>
            <a:r>
              <a:rPr lang="ko-KR" altLang="en-US" dirty="0" err="1"/>
              <a:t>kafka-python</a:t>
            </a:r>
            <a:r>
              <a:rPr lang="ko-KR" altLang="en-US" dirty="0"/>
              <a:t> </a:t>
            </a:r>
            <a:r>
              <a:rPr lang="ko-KR" altLang="en-US" dirty="0" err="1"/>
              <a:t>pymysql</a:t>
            </a:r>
            <a:r>
              <a:rPr lang="ko-KR" altLang="en-US" dirty="0"/>
              <a:t> </a:t>
            </a:r>
            <a:r>
              <a:rPr lang="ko-KR" altLang="en-US" dirty="0" err="1"/>
              <a:t>pillow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9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BA404-6A0F-474D-99F0-F41271D630C7}"/>
              </a:ext>
            </a:extLst>
          </p:cNvPr>
          <p:cNvSpPr txBox="1"/>
          <p:nvPr/>
        </p:nvSpPr>
        <p:spPr>
          <a:xfrm>
            <a:off x="68176" y="152383"/>
            <a:ext cx="113264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 docker desktop</a:t>
            </a:r>
          </a:p>
          <a:p>
            <a:endParaRPr lang="en-US" altLang="ko-KR" dirty="0"/>
          </a:p>
          <a:p>
            <a:r>
              <a:rPr lang="en-US" altLang="ko-KR" b="1" dirty="0"/>
              <a:t>Run Zookeeper</a:t>
            </a:r>
          </a:p>
          <a:p>
            <a:r>
              <a:rPr lang="en-US" altLang="ko-KR" dirty="0"/>
              <a:t>Bash: </a:t>
            </a:r>
          </a:p>
          <a:p>
            <a:r>
              <a:rPr lang="en-US" altLang="ko-KR" dirty="0"/>
              <a:t>--- insert </a:t>
            </a:r>
            <a:r>
              <a:rPr lang="en-US" altLang="ko-KR" dirty="0" err="1"/>
              <a:t>powershell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docker run -d --name zookeeper -p 2181:2181 zookeeper</a:t>
            </a:r>
          </a:p>
          <a:p>
            <a:r>
              <a:rPr lang="en-US" altLang="ko-KR" dirty="0"/>
              <a:t>--- done</a:t>
            </a:r>
          </a:p>
          <a:p>
            <a:endParaRPr lang="en-US" altLang="ko-KR" dirty="0"/>
          </a:p>
          <a:p>
            <a:r>
              <a:rPr lang="en-US" altLang="ko-KR" b="1" dirty="0"/>
              <a:t>Create</a:t>
            </a:r>
            <a:r>
              <a:rPr lang="ko-KR" altLang="en-US" b="1" dirty="0"/>
              <a:t> </a:t>
            </a:r>
            <a:r>
              <a:rPr lang="en-US" altLang="ko-KR" b="1" dirty="0" err="1"/>
              <a:t>Wurstmeister</a:t>
            </a:r>
            <a:r>
              <a:rPr lang="en-US" altLang="ko-KR" b="1" dirty="0"/>
              <a:t>/Kafka container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--please use this code</a:t>
            </a:r>
          </a:p>
          <a:p>
            <a:r>
              <a:rPr lang="en-US" altLang="ko-KR" dirty="0"/>
              <a:t>-- when Kafa + zookeeper haver same docker network.</a:t>
            </a:r>
          </a:p>
          <a:p>
            <a:r>
              <a:rPr lang="en-US" altLang="ko-KR" dirty="0"/>
              <a:t>Bash:</a:t>
            </a:r>
          </a:p>
          <a:p>
            <a:endParaRPr lang="en-US" altLang="ko-KR" dirty="0"/>
          </a:p>
          <a:p>
            <a:r>
              <a:rPr lang="en-US" altLang="ko-KR" dirty="0"/>
              <a:t>--- insert </a:t>
            </a:r>
            <a:r>
              <a:rPr lang="en-US" altLang="ko-KR" dirty="0" err="1"/>
              <a:t>powershell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docker run -d --name </a:t>
            </a:r>
            <a:r>
              <a:rPr lang="en-US" altLang="ko-KR" dirty="0" err="1"/>
              <a:t>kafka</a:t>
            </a:r>
            <a:r>
              <a:rPr lang="en-US" altLang="ko-KR" dirty="0"/>
              <a:t> -p 9092:9092   -e KAFKA_ZOOKEEPER_CONNECT=zookeeper:2181   -e KAFKA_ADVERTISED_LISTENERS=PLAINTEXT://</a:t>
            </a:r>
            <a:r>
              <a:rPr lang="en-US" altLang="ko-KR" dirty="0">
                <a:solidFill>
                  <a:srgbClr val="FF0000"/>
                </a:solidFill>
              </a:rPr>
              <a:t>192.168.219.100:9092</a:t>
            </a:r>
            <a:r>
              <a:rPr lang="en-US" altLang="ko-KR" dirty="0"/>
              <a:t>   -e KAFKA_LISTENERS=PLAINTEXT://0.0.0.0:9092   -e KAFKA_LISTENER_SECURITY_PROTOCOL_MAP=PLAINTEXT:PLAINTEXT   --link zookeeper   </a:t>
            </a:r>
            <a:r>
              <a:rPr lang="en-US" altLang="ko-KR" dirty="0" err="1"/>
              <a:t>wurstmeister</a:t>
            </a:r>
            <a:r>
              <a:rPr lang="en-US" altLang="ko-KR" dirty="0"/>
              <a:t>/</a:t>
            </a:r>
            <a:r>
              <a:rPr lang="en-US" altLang="ko-KR" dirty="0" err="1"/>
              <a:t>kafka</a:t>
            </a:r>
            <a:endParaRPr lang="en-US" altLang="ko-KR" dirty="0"/>
          </a:p>
          <a:p>
            <a:r>
              <a:rPr lang="en-US" altLang="ko-KR" dirty="0"/>
              <a:t>--- done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ko-KR" dirty="0">
                <a:solidFill>
                  <a:srgbClr val="FF0000"/>
                </a:solidFill>
              </a:rPr>
              <a:t>192.168.219.100 should be your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ko-KR" dirty="0">
                <a:solidFill>
                  <a:srgbClr val="FF0000"/>
                </a:solidFill>
              </a:rPr>
              <a:t>Also, change image_producer.py – </a:t>
            </a:r>
            <a:r>
              <a:rPr lang="en-US" altLang="ko-KR" dirty="0" err="1">
                <a:solidFill>
                  <a:srgbClr val="FF0000"/>
                </a:solidFill>
              </a:rPr>
              <a:t>bootstrap_servers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A95C66-3DAA-46D7-C01C-F2AEE9AF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7" y="5436961"/>
            <a:ext cx="3729415" cy="15259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62462D-BEE2-6D4C-945E-1DB5FCD25E88}"/>
              </a:ext>
            </a:extLst>
          </p:cNvPr>
          <p:cNvSpPr/>
          <p:nvPr/>
        </p:nvSpPr>
        <p:spPr>
          <a:xfrm>
            <a:off x="6884076" y="6543675"/>
            <a:ext cx="2060051" cy="161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2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15EC3-8A77-1463-8438-B2CF1F7C2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F3F7F-92D2-9667-2932-AF10ED92DF36}"/>
              </a:ext>
            </a:extLst>
          </p:cNvPr>
          <p:cNvSpPr txBox="1"/>
          <p:nvPr/>
        </p:nvSpPr>
        <p:spPr>
          <a:xfrm>
            <a:off x="68176" y="152383"/>
            <a:ext cx="11326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 MariaDB</a:t>
            </a:r>
          </a:p>
          <a:p>
            <a:r>
              <a:rPr lang="en-US" altLang="ko-KR" dirty="0"/>
              <a:t>Bash:</a:t>
            </a:r>
          </a:p>
          <a:p>
            <a:r>
              <a:rPr lang="en-US" altLang="ko-KR" dirty="0"/>
              <a:t>Busan : docker container</a:t>
            </a:r>
            <a:r>
              <a:rPr lang="ko-KR" altLang="en-US" dirty="0"/>
              <a:t> </a:t>
            </a:r>
            <a:r>
              <a:rPr lang="en-US" altLang="ko-KR" dirty="0"/>
              <a:t>name.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[name]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 </a:t>
            </a:r>
            <a:r>
              <a:rPr lang="en-US" altLang="ko-KR" dirty="0" err="1"/>
              <a:t>busan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 insert </a:t>
            </a:r>
            <a:r>
              <a:rPr lang="en-US" altLang="ko-KR" dirty="0" err="1"/>
              <a:t>powershell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docker run -p 3306:3306 --detach --name vault -e MARIADB_USER=bigdata -e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--- done</a:t>
            </a:r>
          </a:p>
          <a:p>
            <a:r>
              <a:rPr lang="en-US" altLang="ko-KR" dirty="0"/>
              <a:t>:  docker container’s name : vault.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Bash: docker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-zookeeper / </a:t>
            </a:r>
            <a:r>
              <a:rPr lang="en-US" altLang="ko-KR" dirty="0" err="1"/>
              <a:t>mariadb</a:t>
            </a:r>
            <a:r>
              <a:rPr lang="en-US" altLang="ko-KR" dirty="0"/>
              <a:t> / </a:t>
            </a:r>
            <a:r>
              <a:rPr lang="en-US" altLang="ko-KR" dirty="0" err="1"/>
              <a:t>kafka</a:t>
            </a:r>
            <a:r>
              <a:rPr lang="en-US" altLang="ko-KR" dirty="0"/>
              <a:t> should run..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A5478B-93D7-4B5E-EB18-5A7F0231F351}"/>
              </a:ext>
            </a:extLst>
          </p:cNvPr>
          <p:cNvSpPr/>
          <p:nvPr/>
        </p:nvSpPr>
        <p:spPr>
          <a:xfrm>
            <a:off x="350924" y="45447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docker run -p 3306:3306 --detach --name vault -e MARIADB_USER=bigdata - 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3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6FC9D9-EDAB-45F6-88D1-1EF792BC114B}"/>
              </a:ext>
            </a:extLst>
          </p:cNvPr>
          <p:cNvSpPr/>
          <p:nvPr/>
        </p:nvSpPr>
        <p:spPr>
          <a:xfrm>
            <a:off x="385083" y="466929"/>
            <a:ext cx="10654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pip install requests pillow beautifulsoup4 </a:t>
            </a:r>
            <a:r>
              <a:rPr lang="en-US" altLang="ko-KR" dirty="0" err="1"/>
              <a:t>kafka</a:t>
            </a:r>
            <a:r>
              <a:rPr lang="en-US" altLang="ko-KR" dirty="0"/>
              <a:t>-python </a:t>
            </a:r>
            <a:r>
              <a:rPr lang="en-US" altLang="ko-KR" dirty="0" err="1"/>
              <a:t>pymysql</a:t>
            </a:r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flask</a:t>
            </a:r>
          </a:p>
          <a:p>
            <a:endParaRPr lang="en-US" altLang="ko-KR" dirty="0"/>
          </a:p>
          <a:p>
            <a:r>
              <a:rPr lang="en-US" altLang="ko-KR" dirty="0"/>
              <a:t>And then,</a:t>
            </a:r>
          </a:p>
          <a:p>
            <a:r>
              <a:rPr lang="en-US" altLang="ko-KR" dirty="0"/>
              <a:t>Bash:</a:t>
            </a:r>
          </a:p>
          <a:p>
            <a:r>
              <a:rPr lang="en-US" altLang="ko-KR" dirty="0"/>
              <a:t>&gt; python cat_dog_bing.py</a:t>
            </a:r>
          </a:p>
          <a:p>
            <a:r>
              <a:rPr lang="en-US" altLang="ko-KR" dirty="0"/>
              <a:t>&gt; python image_consumer.py</a:t>
            </a:r>
          </a:p>
          <a:p>
            <a:endParaRPr lang="en-US" altLang="ko-KR" dirty="0"/>
          </a:p>
          <a:p>
            <a:r>
              <a:rPr lang="en-US" altLang="ko-KR" dirty="0"/>
              <a:t>Run other windows </a:t>
            </a:r>
            <a:r>
              <a:rPr lang="en-US" altLang="ko-KR" dirty="0" err="1"/>
              <a:t>powershell</a:t>
            </a:r>
            <a:endParaRPr lang="en-US" altLang="ko-KR" dirty="0"/>
          </a:p>
          <a:p>
            <a:r>
              <a:rPr lang="en-US" altLang="ko-KR" dirty="0"/>
              <a:t>&gt; python image_producer.py</a:t>
            </a:r>
          </a:p>
          <a:p>
            <a:r>
              <a:rPr lang="en-US" altLang="ko-KR" dirty="0"/>
              <a:t>&gt; python flask_app.py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1D87D-84FE-485F-7158-CA9F806B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659" y="1100044"/>
            <a:ext cx="5601482" cy="13432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C0A43C-0941-57CD-D03F-2D5323AF0BB3}"/>
              </a:ext>
            </a:extLst>
          </p:cNvPr>
          <p:cNvSpPr/>
          <p:nvPr/>
        </p:nvSpPr>
        <p:spPr>
          <a:xfrm>
            <a:off x="5951083" y="2568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‘dog’ </a:t>
            </a:r>
            <a:r>
              <a:rPr lang="ko-KR" altLang="en-US" dirty="0"/>
              <a:t>이미지 검색 시작</a:t>
            </a:r>
            <a:r>
              <a:rPr lang="en-US" altLang="ko-KR" dirty="0"/>
              <a:t>.. – search ‘dog’ image..</a:t>
            </a:r>
          </a:p>
          <a:p>
            <a:r>
              <a:rPr lang="ko-KR" altLang="en-US" dirty="0"/>
              <a:t>저장됨 </a:t>
            </a:r>
            <a:r>
              <a:rPr lang="en-US" altLang="ko-KR" dirty="0"/>
              <a:t>means saved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9E2F6D-AEB0-6B4A-AA53-CF0F0DC3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659" y="3276601"/>
            <a:ext cx="6782747" cy="7144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97781E-1127-43A5-AFB2-3AEF2F5B3BFD}"/>
              </a:ext>
            </a:extLst>
          </p:cNvPr>
          <p:cNvSpPr/>
          <p:nvPr/>
        </p:nvSpPr>
        <p:spPr>
          <a:xfrm>
            <a:off x="5836783" y="39493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[Kafka consumer </a:t>
            </a:r>
            <a:r>
              <a:rPr lang="ko-KR" altLang="en-US" dirty="0"/>
              <a:t>작동시작</a:t>
            </a:r>
            <a:r>
              <a:rPr lang="en-US" altLang="ko-KR" dirty="0"/>
              <a:t>] = </a:t>
            </a:r>
            <a:r>
              <a:rPr lang="en-US" altLang="ko-KR" dirty="0" err="1"/>
              <a:t>kafka</a:t>
            </a:r>
            <a:r>
              <a:rPr lang="en-US" altLang="ko-KR" dirty="0"/>
              <a:t> consumer run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8AB953C-7703-CC33-6804-E43A9025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35" y="5154754"/>
            <a:ext cx="3553216" cy="13318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CB03CE-2241-2054-C3D7-A3A2E26E0FF7}"/>
              </a:ext>
            </a:extLst>
          </p:cNvPr>
          <p:cNvSpPr/>
          <p:nvPr/>
        </p:nvSpPr>
        <p:spPr>
          <a:xfrm>
            <a:off x="5190735" y="47551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When run image_producer.py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563FECE-600A-D41A-D122-2FF266C19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70" y="3111553"/>
            <a:ext cx="3625101" cy="389362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58558B-3617-0D91-A6A1-106B02860587}"/>
              </a:ext>
            </a:extLst>
          </p:cNvPr>
          <p:cNvSpPr/>
          <p:nvPr/>
        </p:nvSpPr>
        <p:spPr>
          <a:xfrm>
            <a:off x="5190735" y="65655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Kafka </a:t>
            </a:r>
            <a:r>
              <a:rPr lang="ko-KR" altLang="en-US" dirty="0"/>
              <a:t>전송 </a:t>
            </a:r>
            <a:r>
              <a:rPr lang="en-US" altLang="ko-KR" dirty="0"/>
              <a:t>= </a:t>
            </a:r>
            <a:r>
              <a:rPr lang="en-US" altLang="ko-KR" dirty="0" err="1"/>
              <a:t>kafka</a:t>
            </a:r>
            <a:r>
              <a:rPr lang="en-US" altLang="ko-KR" dirty="0"/>
              <a:t> transmit</a:t>
            </a:r>
          </a:p>
        </p:txBody>
      </p:sp>
    </p:spTree>
    <p:extLst>
      <p:ext uri="{BB962C8B-B14F-4D97-AF65-F5344CB8AC3E}">
        <p14:creationId xmlns:p14="http://schemas.microsoft.com/office/powerpoint/2010/main" val="414261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14A74-35E2-BFD6-09FA-691E1743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EE741C-B086-EA6B-2368-71C362EB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6" y="338361"/>
            <a:ext cx="3639149" cy="3921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B88D86-4DE4-3F13-4ED7-C1DB2B8D91F5}"/>
              </a:ext>
            </a:extLst>
          </p:cNvPr>
          <p:cNvSpPr txBox="1"/>
          <p:nvPr/>
        </p:nvSpPr>
        <p:spPr>
          <a:xfrm>
            <a:off x="4429873" y="943198"/>
            <a:ext cx="304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image_consumer.py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05D07-9805-5C0A-CF12-38CDF5411981}"/>
              </a:ext>
            </a:extLst>
          </p:cNvPr>
          <p:cNvSpPr txBox="1"/>
          <p:nvPr/>
        </p:nvSpPr>
        <p:spPr>
          <a:xfrm>
            <a:off x="4510087" y="2657608"/>
            <a:ext cx="2960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image_producer.py</a:t>
            </a:r>
          </a:p>
          <a:p>
            <a:endParaRPr lang="en-US" altLang="ko-KR" dirty="0"/>
          </a:p>
          <a:p>
            <a:r>
              <a:rPr lang="en-US" altLang="ko-KR" dirty="0"/>
              <a:t>And </a:t>
            </a:r>
          </a:p>
          <a:p>
            <a:r>
              <a:rPr lang="en-US" altLang="ko-KR" dirty="0"/>
              <a:t>&gt;</a:t>
            </a:r>
            <a:r>
              <a:rPr lang="en-US" altLang="ko-KR" dirty="0" err="1"/>
              <a:t>pyhon</a:t>
            </a:r>
            <a:r>
              <a:rPr lang="en-US" altLang="ko-KR" dirty="0"/>
              <a:t> flask_app.py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24C888-9E22-B51C-DC3E-DCAF10095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6" y="4880287"/>
            <a:ext cx="8162925" cy="135729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98AF4C-831C-42B0-376A-7EB8378D50DB}"/>
              </a:ext>
            </a:extLst>
          </p:cNvPr>
          <p:cNvCxnSpPr>
            <a:endCxn id="4" idx="1"/>
          </p:cNvCxnSpPr>
          <p:nvPr/>
        </p:nvCxnSpPr>
        <p:spPr>
          <a:xfrm flipV="1">
            <a:off x="3762375" y="1127864"/>
            <a:ext cx="667498" cy="2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0E6C15-54FA-5068-F266-E413C3A03DFA}"/>
              </a:ext>
            </a:extLst>
          </p:cNvPr>
          <p:cNvCxnSpPr/>
          <p:nvPr/>
        </p:nvCxnSpPr>
        <p:spPr>
          <a:xfrm flipV="1">
            <a:off x="3762375" y="2853743"/>
            <a:ext cx="667498" cy="2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AF4AA9-5BCA-5A1D-FDD6-F7CA120078DE}"/>
              </a:ext>
            </a:extLst>
          </p:cNvPr>
          <p:cNvCxnSpPr>
            <a:cxnSpLocks/>
          </p:cNvCxnSpPr>
          <p:nvPr/>
        </p:nvCxnSpPr>
        <p:spPr>
          <a:xfrm flipH="1">
            <a:off x="4619625" y="3966532"/>
            <a:ext cx="409575" cy="71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8CA50B97-1488-7AAC-0093-D34EF98E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20" y="1177949"/>
            <a:ext cx="9223375" cy="46284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97E66F-249F-3493-4B0B-98391C99025B}"/>
              </a:ext>
            </a:extLst>
          </p:cNvPr>
          <p:cNvSpPr txBox="1"/>
          <p:nvPr/>
        </p:nvSpPr>
        <p:spPr>
          <a:xfrm>
            <a:off x="8866188" y="1051570"/>
            <a:ext cx="3202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http://127.0.0.1:5000/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69796B-BF1F-81BA-DBA2-87155CB2D5C3}"/>
              </a:ext>
            </a:extLst>
          </p:cNvPr>
          <p:cNvCxnSpPr>
            <a:cxnSpLocks/>
          </p:cNvCxnSpPr>
          <p:nvPr/>
        </p:nvCxnSpPr>
        <p:spPr>
          <a:xfrm>
            <a:off x="10280650" y="1495771"/>
            <a:ext cx="0" cy="45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2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0D0C-9AFE-FB2C-6BA2-D6984B33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69DD45-8DE8-D2DF-FFDF-298F4131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8" y="3209557"/>
            <a:ext cx="878885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9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90C59B-5A6B-4205-95E0-08D3122B0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2" y="726037"/>
            <a:ext cx="7569589" cy="50866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6BD19D-CCE4-4750-86A1-6C987B5D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31" y="726037"/>
            <a:ext cx="4755425" cy="5196114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Lysbildezoom 4">
                <a:extLst>
                  <a:ext uri="{FF2B5EF4-FFF2-40B4-BE49-F238E27FC236}">
                    <a16:creationId xmlns:a16="http://schemas.microsoft.com/office/drawing/2014/main" id="{76EE44A1-B70B-9372-DD15-7424CF79AF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323080"/>
                  </p:ext>
                </p:extLst>
              </p:nvPr>
            </p:nvGraphicFramePr>
            <p:xfrm>
              <a:off x="934720" y="3623310"/>
              <a:ext cx="3048000" cy="1714500"/>
            </p:xfrm>
            <a:graphic>
              <a:graphicData uri="http://schemas.microsoft.com/office/powerpoint/2016/slidezoom">
                <pslz:sldZm>
                  <pslz:sldZmObj sldId="264" cId="1336315322">
                    <pslz:zmPr id="{08671943-CED2-4E73-93A6-FDE1D99344F6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Lysbildezoom 4">
                <a:extLst>
                  <a:ext uri="{FF2B5EF4-FFF2-40B4-BE49-F238E27FC236}">
                    <a16:creationId xmlns:a16="http://schemas.microsoft.com/office/drawing/2014/main" id="{76EE44A1-B70B-9372-DD15-7424CF79AF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720" y="362331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31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D08E95-EA5A-4BF5-983F-2A626EAB1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2" y="365868"/>
            <a:ext cx="7812147" cy="6126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43E89C-7C9B-4496-BD7B-21DAD0A1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68" y="1103138"/>
            <a:ext cx="5045261" cy="46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6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4F48B1-C3D2-4AE1-9662-E3319B038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1" y="74890"/>
            <a:ext cx="12052919" cy="3124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2878A4-56AC-4AAB-8F0A-40AB84F61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5" y="3376952"/>
            <a:ext cx="7721997" cy="4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441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Wingdings</vt:lpstr>
      <vt:lpstr>Office 테마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KISTI_BUK_NEW</dc:creator>
  <cp:lastModifiedBy>Tobias Nygård</cp:lastModifiedBy>
  <cp:revision>63</cp:revision>
  <dcterms:created xsi:type="dcterms:W3CDTF">2025-04-16T02:04:58Z</dcterms:created>
  <dcterms:modified xsi:type="dcterms:W3CDTF">2025-04-28T05:18:23Z</dcterms:modified>
</cp:coreProperties>
</file>