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70" r:id="rId4"/>
    <p:sldId id="256" r:id="rId5"/>
    <p:sldId id="258" r:id="rId6"/>
    <p:sldId id="259" r:id="rId7"/>
    <p:sldId id="260" r:id="rId8"/>
    <p:sldId id="262" r:id="rId9"/>
    <p:sldId id="261" r:id="rId10"/>
    <p:sldId id="271" r:id="rId11"/>
    <p:sldId id="27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66" d="100"/>
          <a:sy n="66" d="100"/>
        </p:scale>
        <p:origin x="202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670B4-674A-400E-A0AE-C874C0FBF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CEF467-77BC-42DE-BB9C-9F5DFC2B0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868D2-A192-41B5-9D15-37632FFF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A3B-516E-4593-87E4-F9C92EF5202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26AEE-945D-4731-A1D8-ECB5C0D7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9A94A-1176-475E-93A8-893DA5AA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780-1331-4D28-83AD-495D246AA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73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94D2F-B2A9-43DE-B342-2A83F7E9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0C7CBA-C55F-4EED-A359-FAF335E6E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A9720-BFC4-455E-860A-EAD24BA1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A3B-516E-4593-87E4-F9C92EF5202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3657C-02D6-4935-B7F9-8BB3D90A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8C26F-5BC7-4D96-A4CB-1B160CD0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780-1331-4D28-83AD-495D246AA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25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BF1D0C-6B39-4403-B27C-273ED9959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5568A-845E-4B86-9F6D-7232E6C3E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F2272-83D3-4B7D-AD49-B4895323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A3B-516E-4593-87E4-F9C92EF5202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224F19-2E12-4160-9382-B51A6ED4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FD368-5D81-4185-9EAA-D302CFAF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780-1331-4D28-83AD-495D246AA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02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CB3A2-2788-4C29-835F-46AB7397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36114-7E82-4DB4-BEB6-5F6BC8E9F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9482F-D957-4DB6-8F49-4B0E73CF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A3B-516E-4593-87E4-F9C92EF5202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B1B4C-908E-452B-B28E-2E0BFC3F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46093-2A4B-47FC-9440-7919B14F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780-1331-4D28-83AD-495D246AA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2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FCA4B-7F4A-4FF5-9D57-6FCDBDDB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228CFF-38D6-48AB-BFDD-D67E2F08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24DA1-86E7-4A14-9202-397032EF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A3B-516E-4593-87E4-F9C92EF5202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E16FA-DA9B-4D0E-A177-ABDDFFB0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11229-E290-42BC-A6B3-2843125E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780-1331-4D28-83AD-495D246AA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3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35EC5-B339-4AB7-8DED-6FD70FAF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5C996-42D7-4097-B652-1DF93E277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D6CB8F-064B-4220-8735-1696595B0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F25768-5775-44C3-A9C5-D452B0EB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A3B-516E-4593-87E4-F9C92EF5202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C2D12B-93F0-402D-B50F-C2282066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26DBDA-396B-4E2C-BF01-0514E2BF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780-1331-4D28-83AD-495D246AA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01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EAB06-5EBD-4866-87A7-6A99BF59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0F0690-E619-4901-9407-4CAD56590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F9DF92-E9BF-4023-8704-A80F5B2BA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EC4D5B-200F-4336-8D7D-13AF6D9F3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487B07-BA47-40C0-A043-41EFE32D8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A381FF-F094-4A3B-8BF3-F898DAE5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A3B-516E-4593-87E4-F9C92EF5202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A792CA-F34D-405A-89F7-B3AAF331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735702-2946-491F-B70C-2DC8F9FB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780-1331-4D28-83AD-495D246AA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05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DAB69-1863-4C83-A23C-02732422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8F4CFA-12B1-418E-BEA1-01091752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A3B-516E-4593-87E4-F9C92EF5202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0A8759-2CAD-4161-8B21-5F537FBD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675CA5-4399-484C-9029-6135380E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780-1331-4D28-83AD-495D246AA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31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BF723F-D598-466D-A71B-65DCB3D7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A3B-516E-4593-87E4-F9C92EF5202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402DC6-B2E0-4D34-876D-A17BCEBE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15D74-97F7-4BDB-9483-623F01CE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780-1331-4D28-83AD-495D246AA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7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1DF6C-7C19-493C-9C66-62E69527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3BD466-619C-4569-B030-DEC1C35E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32AEEA-38B6-4CEE-BD37-0640AB1DF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24F79E-AE48-4E86-BF19-36BFB447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A3B-516E-4593-87E4-F9C92EF5202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78942B-E661-4439-9D16-248BFA86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055C8B-FC77-492A-B5E6-B0638F7D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780-1331-4D28-83AD-495D246AA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5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BAB8C-2F0F-44B4-BA8F-61E9828E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3CA409-DC22-4E78-9706-BED948729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215570-062F-4336-8030-E2D1FE58B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9DBCC7-87DF-4522-9EB0-4DBFD91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FA3B-516E-4593-87E4-F9C92EF5202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8B4052-27E6-4278-8C45-3F688690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853CAF-C2AD-4342-86FD-45508F8F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780-1331-4D28-83AD-495D246AA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4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F1CFA6-708B-44A0-AB0E-D7485A7E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959424-E89C-4D80-A357-1AC1353F3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7A35B-00D7-4CC2-B6E1-8093AC76A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EFA3B-516E-4593-87E4-F9C92EF5202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821E0-81A0-4339-8440-8C083FDA4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4EE3DF-5AF4-4FDC-818D-BB85A3D80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BF780-1331-4D28-83AD-495D246AA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81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00E895-B960-4E36-85E3-82F2F0309109}"/>
              </a:ext>
            </a:extLst>
          </p:cNvPr>
          <p:cNvSpPr txBox="1"/>
          <p:nvPr/>
        </p:nvSpPr>
        <p:spPr>
          <a:xfrm>
            <a:off x="437457" y="250722"/>
            <a:ext cx="7750648" cy="8402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cd D:</a:t>
            </a:r>
          </a:p>
          <a:p>
            <a:r>
              <a:rPr lang="en-US" altLang="ko-KR" dirty="0"/>
              <a:t>cd </a:t>
            </a:r>
            <a:r>
              <a:rPr lang="en-US" altLang="ko-KR" dirty="0" err="1"/>
              <a:t>scrapy</a:t>
            </a:r>
            <a:endParaRPr lang="en-US" altLang="ko-KR" dirty="0"/>
          </a:p>
          <a:p>
            <a:r>
              <a:rPr lang="en-US" altLang="ko-KR" dirty="0"/>
              <a:t>./Scripts/Activate.ps1 </a:t>
            </a:r>
          </a:p>
          <a:p>
            <a:r>
              <a:rPr lang="en-US" altLang="ko-KR" dirty="0"/>
              <a:t>cd tutorial</a:t>
            </a:r>
          </a:p>
          <a:p>
            <a:r>
              <a:rPr lang="en-US" altLang="ko-KR" dirty="0"/>
              <a:t>cd tutorial</a:t>
            </a:r>
          </a:p>
          <a:p>
            <a:endParaRPr lang="en-US" altLang="ko-KR" dirty="0"/>
          </a:p>
          <a:p>
            <a:r>
              <a:rPr lang="en-US" altLang="ko-KR" dirty="0"/>
              <a:t>Docker search </a:t>
            </a:r>
            <a:r>
              <a:rPr lang="en-US" altLang="ko-KR" dirty="0" err="1"/>
              <a:t>mariadb</a:t>
            </a:r>
            <a:r>
              <a:rPr lang="en-US" altLang="ko-KR" dirty="0"/>
              <a:t> – docker </a:t>
            </a:r>
            <a:r>
              <a:rPr lang="ko-KR" altLang="en-US" dirty="0"/>
              <a:t>실행 후 활성화</a:t>
            </a:r>
            <a:endParaRPr lang="en-US" altLang="ko-KR" dirty="0"/>
          </a:p>
          <a:p>
            <a:r>
              <a:rPr lang="en-US" altLang="ko-KR" dirty="0"/>
              <a:t>Docker exec –it –</a:t>
            </a:r>
            <a:r>
              <a:rPr lang="en-US" altLang="ko-KR" dirty="0" err="1"/>
              <a:t>valut</a:t>
            </a:r>
            <a:r>
              <a:rPr lang="en-US" altLang="ko-KR" dirty="0"/>
              <a:t> bash – </a:t>
            </a:r>
            <a:r>
              <a:rPr lang="ko-KR" altLang="en-US" dirty="0" err="1"/>
              <a:t>도커에서</a:t>
            </a:r>
            <a:r>
              <a:rPr lang="ko-KR" altLang="en-US" dirty="0"/>
              <a:t> 마리아 </a:t>
            </a:r>
            <a:r>
              <a:rPr lang="en-US" altLang="ko-KR" dirty="0"/>
              <a:t>Actions </a:t>
            </a:r>
            <a:r>
              <a:rPr lang="ko-KR" altLang="en-US" dirty="0"/>
              <a:t>후에 실행해야 함</a:t>
            </a:r>
            <a:endParaRPr lang="en-US" altLang="ko-KR" dirty="0"/>
          </a:p>
          <a:p>
            <a:r>
              <a:rPr lang="en-US" altLang="ko-KR" dirty="0"/>
              <a:t>Apt update</a:t>
            </a:r>
          </a:p>
          <a:p>
            <a:r>
              <a:rPr lang="en-US" altLang="ko-KR" dirty="0"/>
              <a:t>Apt upgrade –y</a:t>
            </a:r>
          </a:p>
          <a:p>
            <a:r>
              <a:rPr lang="en-US" altLang="ko-KR" dirty="0"/>
              <a:t>Apt install </a:t>
            </a:r>
            <a:r>
              <a:rPr lang="en-US" altLang="ko-KR" dirty="0" err="1"/>
              <a:t>nano</a:t>
            </a:r>
            <a:endParaRPr lang="en-US" altLang="ko-KR" dirty="0"/>
          </a:p>
          <a:p>
            <a:r>
              <a:rPr lang="en-US" altLang="ko-KR" dirty="0"/>
              <a:t>Nano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mysql</a:t>
            </a:r>
            <a:r>
              <a:rPr lang="en-US" altLang="ko-KR" dirty="0"/>
              <a:t>/</a:t>
            </a:r>
            <a:r>
              <a:rPr lang="en-US" altLang="ko-KR" dirty="0" err="1"/>
              <a:t>my.cnf</a:t>
            </a:r>
            <a:endParaRPr lang="en-US" altLang="ko-KR" dirty="0"/>
          </a:p>
          <a:p>
            <a:r>
              <a:rPr lang="ko-KR" altLang="en-US" dirty="0"/>
              <a:t>컨트롤</a:t>
            </a:r>
            <a:r>
              <a:rPr lang="en-US" altLang="ko-KR" dirty="0"/>
              <a:t>x</a:t>
            </a:r>
            <a:r>
              <a:rPr lang="ko-KR" altLang="en-US" dirty="0"/>
              <a:t>하면 </a:t>
            </a:r>
            <a:r>
              <a:rPr lang="ko-KR" altLang="en-US" dirty="0" err="1"/>
              <a:t>나와짐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Docker restart vault</a:t>
            </a:r>
          </a:p>
          <a:p>
            <a:r>
              <a:rPr lang="en-US" altLang="ko-KR" dirty="0"/>
              <a:t>Docker </a:t>
            </a:r>
            <a:r>
              <a:rPr lang="en-US" altLang="ko-KR" dirty="0" err="1"/>
              <a:t>ps</a:t>
            </a:r>
            <a:r>
              <a:rPr lang="en-US" altLang="ko-KR" dirty="0"/>
              <a:t> –a</a:t>
            </a:r>
          </a:p>
          <a:p>
            <a:r>
              <a:rPr lang="en-US" altLang="ko-KR" dirty="0"/>
              <a:t>Docker exec –it vault bash</a:t>
            </a:r>
          </a:p>
          <a:p>
            <a:endParaRPr lang="en-US" altLang="ko-KR" dirty="0"/>
          </a:p>
          <a:p>
            <a:r>
              <a:rPr lang="en-US" altLang="ko-KR" dirty="0" err="1"/>
              <a:t>Mariadb</a:t>
            </a:r>
            <a:r>
              <a:rPr lang="en-US" altLang="ko-KR" dirty="0"/>
              <a:t> –u root –p : </a:t>
            </a:r>
            <a:r>
              <a:rPr lang="ko-KR" altLang="en-US" dirty="0"/>
              <a:t>마리아 </a:t>
            </a:r>
            <a:r>
              <a:rPr lang="ko-KR" altLang="en-US" dirty="0" err="1"/>
              <a:t>디비로</a:t>
            </a:r>
            <a:r>
              <a:rPr lang="ko-KR" altLang="en-US" dirty="0"/>
              <a:t> 접속</a:t>
            </a:r>
            <a:endParaRPr lang="en-US" altLang="ko-KR" dirty="0"/>
          </a:p>
          <a:p>
            <a:r>
              <a:rPr lang="ko-KR" altLang="en-US" dirty="0"/>
              <a:t>비번 </a:t>
            </a:r>
            <a:r>
              <a:rPr lang="en-US" altLang="ko-KR" dirty="0"/>
              <a:t>: bigdata+</a:t>
            </a:r>
          </a:p>
          <a:p>
            <a:endParaRPr lang="en-US" altLang="ko-KR" dirty="0"/>
          </a:p>
          <a:p>
            <a:r>
              <a:rPr lang="en-US" altLang="ko-KR" dirty="0"/>
              <a:t>Quit </a:t>
            </a:r>
            <a:r>
              <a:rPr lang="ko-KR" altLang="en-US" dirty="0"/>
              <a:t>하면 종료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Crawler </a:t>
            </a:r>
            <a:r>
              <a:rPr lang="ko-KR" altLang="en-US" dirty="0"/>
              <a:t>접속 및 비밀번호</a:t>
            </a:r>
            <a:endParaRPr lang="en-US" altLang="ko-KR" dirty="0"/>
          </a:p>
          <a:p>
            <a:r>
              <a:rPr lang="en-US" altLang="ko-KR" dirty="0"/>
              <a:t>Docker exec –it crawler bash</a:t>
            </a:r>
          </a:p>
          <a:p>
            <a:r>
              <a:rPr lang="en-US" altLang="ko-KR" dirty="0"/>
              <a:t>Crawler+</a:t>
            </a:r>
          </a:p>
          <a:p>
            <a:endParaRPr lang="en-US" altLang="ko-KR" dirty="0"/>
          </a:p>
          <a:p>
            <a:r>
              <a:rPr lang="en-US" altLang="ko-KR" dirty="0"/>
              <a:t>Show databases;</a:t>
            </a:r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C64AE-70CF-4E6E-99BE-4E9EA09E1FD6}"/>
              </a:ext>
            </a:extLst>
          </p:cNvPr>
          <p:cNvSpPr txBox="1"/>
          <p:nvPr/>
        </p:nvSpPr>
        <p:spPr>
          <a:xfrm>
            <a:off x="3045543" y="796413"/>
            <a:ext cx="5580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Activate.ps1</a:t>
            </a:r>
            <a:r>
              <a:rPr lang="ko-KR" altLang="en-US" dirty="0"/>
              <a:t>으로 가상환경 설정 후 </a:t>
            </a:r>
            <a:r>
              <a:rPr lang="en-US" altLang="ko-KR" dirty="0"/>
              <a:t>tutorial</a:t>
            </a:r>
            <a:r>
              <a:rPr lang="ko-KR" altLang="en-US" dirty="0"/>
              <a:t>로 </a:t>
            </a:r>
            <a:r>
              <a:rPr lang="ko-KR" altLang="en-US" dirty="0" err="1"/>
              <a:t>들어감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4466D3-1BD5-4E4E-AC48-87745A209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531" y="5465768"/>
            <a:ext cx="6455785" cy="488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7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15EC3-8A77-1463-8438-B2CF1F7C2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1F3F7F-92D2-9667-2932-AF10ED92DF36}"/>
              </a:ext>
            </a:extLst>
          </p:cNvPr>
          <p:cNvSpPr txBox="1"/>
          <p:nvPr/>
        </p:nvSpPr>
        <p:spPr>
          <a:xfrm>
            <a:off x="68176" y="152383"/>
            <a:ext cx="1132644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Raspherry</a:t>
            </a:r>
            <a:r>
              <a:rPr lang="ko-KR" altLang="en-US" dirty="0"/>
              <a:t> </a:t>
            </a:r>
            <a:r>
              <a:rPr lang="en-US" altLang="ko-KR" dirty="0"/>
              <a:t>Pi.</a:t>
            </a:r>
            <a:r>
              <a:rPr lang="ko-KR" altLang="en-US" dirty="0"/>
              <a:t> </a:t>
            </a:r>
            <a:r>
              <a:rPr lang="en-US" altLang="ko-KR" dirty="0"/>
              <a:t>SSL</a:t>
            </a:r>
            <a:r>
              <a:rPr lang="ko-KR" altLang="en-US" dirty="0"/>
              <a:t> </a:t>
            </a:r>
            <a:r>
              <a:rPr lang="en-US" altLang="ko-KR" dirty="0"/>
              <a:t>certificate</a:t>
            </a:r>
          </a:p>
          <a:p>
            <a:endParaRPr lang="en-US" altLang="ko-KR" dirty="0"/>
          </a:p>
          <a:p>
            <a:r>
              <a:rPr lang="en-US" altLang="ko-KR" dirty="0"/>
              <a:t>Run docker desktop</a:t>
            </a:r>
          </a:p>
          <a:p>
            <a:endParaRPr lang="en-US" altLang="ko-KR" dirty="0"/>
          </a:p>
          <a:p>
            <a:r>
              <a:rPr lang="en-US" altLang="ko-KR" dirty="0"/>
              <a:t>pip install requests pillow beautifulsoup4</a:t>
            </a:r>
          </a:p>
          <a:p>
            <a:r>
              <a:rPr lang="en-US" altLang="ko-KR" dirty="0"/>
              <a:t>Pip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 err="1"/>
              <a:t>kafka</a:t>
            </a:r>
            <a:r>
              <a:rPr lang="en-US" altLang="ko-KR" dirty="0"/>
              <a:t>-python</a:t>
            </a:r>
          </a:p>
          <a:p>
            <a:endParaRPr lang="en-US" altLang="ko-KR" dirty="0"/>
          </a:p>
          <a:p>
            <a:r>
              <a:rPr lang="en-US" altLang="ko-KR" dirty="0"/>
              <a:t>Docker delete</a:t>
            </a:r>
          </a:p>
          <a:p>
            <a:r>
              <a:rPr lang="en-US" altLang="ko-KR" dirty="0"/>
              <a:t>Bash : docker rm </a:t>
            </a:r>
            <a:r>
              <a:rPr lang="en-US" altLang="ko-KR" dirty="0" err="1"/>
              <a:t>kafka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Create MariaDB</a:t>
            </a:r>
          </a:p>
          <a:p>
            <a:r>
              <a:rPr lang="en-US" altLang="ko-KR" dirty="0"/>
              <a:t>Bash:</a:t>
            </a:r>
          </a:p>
          <a:p>
            <a:r>
              <a:rPr lang="en-US" altLang="ko-KR" dirty="0"/>
              <a:t>Busan : docker container</a:t>
            </a:r>
            <a:r>
              <a:rPr lang="ko-KR" altLang="en-US" dirty="0"/>
              <a:t> </a:t>
            </a:r>
            <a:r>
              <a:rPr lang="en-US" altLang="ko-KR" dirty="0"/>
              <a:t>name.</a:t>
            </a:r>
            <a:r>
              <a:rPr lang="ko-KR" altLang="en-US" dirty="0"/>
              <a:t> </a:t>
            </a:r>
            <a:r>
              <a:rPr lang="en-US" altLang="ko-KR" dirty="0"/>
              <a:t>Docker </a:t>
            </a:r>
            <a:r>
              <a:rPr lang="en-US" altLang="ko-KR" dirty="0" err="1"/>
              <a:t>ps</a:t>
            </a:r>
            <a:r>
              <a:rPr lang="ko-KR" altLang="en-US" dirty="0"/>
              <a:t> </a:t>
            </a:r>
            <a:r>
              <a:rPr lang="en-US" altLang="ko-KR" dirty="0"/>
              <a:t>[name]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 </a:t>
            </a:r>
            <a:r>
              <a:rPr lang="en-US" altLang="ko-KR" dirty="0" err="1"/>
              <a:t>busan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docker run -p 3306:3306 --detach --name vault -e MARIADB_USER=bigdata -e MARIADB_PASSWORD=bigdata+ -e MARIADB_DATABASE=</a:t>
            </a:r>
            <a:r>
              <a:rPr lang="en-US" altLang="ko-KR" dirty="0" err="1"/>
              <a:t>webscrap</a:t>
            </a:r>
            <a:r>
              <a:rPr lang="en-US" altLang="ko-KR" dirty="0"/>
              <a:t> -e MARIADB_ROOT_PASSWORD=bigdata+ </a:t>
            </a:r>
            <a:r>
              <a:rPr lang="en-US" altLang="ko-KR" dirty="0" err="1"/>
              <a:t>mariadb:latest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:  docker container’s name : vault.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Bash: docker </a:t>
            </a:r>
            <a:r>
              <a:rPr lang="en-US" altLang="ko-KR" dirty="0" err="1"/>
              <a:t>ps</a:t>
            </a:r>
            <a:endParaRPr lang="en-US" altLang="ko-KR" dirty="0"/>
          </a:p>
          <a:p>
            <a:r>
              <a:rPr lang="en-US" altLang="ko-KR" dirty="0"/>
              <a:t>-zookeeper / </a:t>
            </a:r>
            <a:r>
              <a:rPr lang="en-US" altLang="ko-KR" dirty="0" err="1"/>
              <a:t>mariadb</a:t>
            </a:r>
            <a:r>
              <a:rPr lang="en-US" altLang="ko-KR" dirty="0"/>
              <a:t> / </a:t>
            </a:r>
            <a:r>
              <a:rPr lang="en-US" altLang="ko-KR" dirty="0" err="1"/>
              <a:t>kafka</a:t>
            </a:r>
            <a:r>
              <a:rPr lang="en-US" altLang="ko-KR" dirty="0"/>
              <a:t> should run..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A5478B-93D7-4B5E-EB18-5A7F0231F351}"/>
              </a:ext>
            </a:extLst>
          </p:cNvPr>
          <p:cNvSpPr/>
          <p:nvPr/>
        </p:nvSpPr>
        <p:spPr>
          <a:xfrm>
            <a:off x="6027824" y="537341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docker run -p 3306:3306 --detach --name vault -e MARIADB_USER=bigdata - e MARIADB_PASSWORD=bigdata+ -e MARIADB_DATABASE=</a:t>
            </a:r>
            <a:r>
              <a:rPr lang="en-US" altLang="ko-KR" dirty="0" err="1"/>
              <a:t>webscrap</a:t>
            </a:r>
            <a:r>
              <a:rPr lang="en-US" altLang="ko-KR" dirty="0"/>
              <a:t> -e MARIADB_ROOT_PASSWORD=bigdata+ </a:t>
            </a:r>
            <a:r>
              <a:rPr lang="en-US" altLang="ko-KR" dirty="0" err="1"/>
              <a:t>mariadb:latest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3364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370D0-2415-78E6-940B-94CB010A8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8CA912-0083-3CBE-740E-238A5B53BA92}"/>
              </a:ext>
            </a:extLst>
          </p:cNvPr>
          <p:cNvSpPr txBox="1"/>
          <p:nvPr/>
        </p:nvSpPr>
        <p:spPr>
          <a:xfrm>
            <a:off x="68176" y="152383"/>
            <a:ext cx="1132644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Raspherry</a:t>
            </a:r>
            <a:r>
              <a:rPr lang="ko-KR" altLang="en-US" dirty="0"/>
              <a:t> </a:t>
            </a:r>
            <a:r>
              <a:rPr lang="en-US" altLang="ko-KR" dirty="0"/>
              <a:t>Pi.</a:t>
            </a:r>
            <a:r>
              <a:rPr lang="ko-KR" altLang="en-US" dirty="0"/>
              <a:t> </a:t>
            </a:r>
            <a:r>
              <a:rPr lang="en-US" altLang="ko-KR" dirty="0"/>
              <a:t>SSL</a:t>
            </a:r>
            <a:r>
              <a:rPr lang="ko-KR" altLang="en-US" dirty="0"/>
              <a:t> </a:t>
            </a:r>
            <a:r>
              <a:rPr lang="en-US" altLang="ko-KR" dirty="0"/>
              <a:t>certificate</a:t>
            </a:r>
          </a:p>
          <a:p>
            <a:endParaRPr lang="en-US" altLang="ko-KR" dirty="0"/>
          </a:p>
          <a:p>
            <a:r>
              <a:rPr lang="en-US" altLang="ko-KR" dirty="0"/>
              <a:t>Run docker desktop</a:t>
            </a:r>
          </a:p>
          <a:p>
            <a:endParaRPr lang="en-US" altLang="ko-KR" dirty="0"/>
          </a:p>
          <a:p>
            <a:r>
              <a:rPr lang="en-US" altLang="ko-KR" dirty="0"/>
              <a:t>pip install requests pillow beautifulsoup4 </a:t>
            </a:r>
            <a:r>
              <a:rPr lang="en-US" altLang="ko-KR" dirty="0" err="1"/>
              <a:t>kafka</a:t>
            </a:r>
            <a:r>
              <a:rPr lang="en-US" altLang="ko-KR"/>
              <a:t>-python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Docker delete</a:t>
            </a:r>
          </a:p>
          <a:p>
            <a:r>
              <a:rPr lang="en-US" altLang="ko-KR" dirty="0"/>
              <a:t>Bash : docker rm </a:t>
            </a:r>
            <a:r>
              <a:rPr lang="en-US" altLang="ko-KR" dirty="0" err="1"/>
              <a:t>kafka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Create MariaDB</a:t>
            </a:r>
          </a:p>
          <a:p>
            <a:r>
              <a:rPr lang="en-US" altLang="ko-KR" dirty="0"/>
              <a:t>Bash:</a:t>
            </a:r>
          </a:p>
          <a:p>
            <a:r>
              <a:rPr lang="en-US" altLang="ko-KR" dirty="0"/>
              <a:t>Busan : docker container</a:t>
            </a:r>
            <a:r>
              <a:rPr lang="ko-KR" altLang="en-US" dirty="0"/>
              <a:t> </a:t>
            </a:r>
            <a:r>
              <a:rPr lang="en-US" altLang="ko-KR" dirty="0"/>
              <a:t>name.</a:t>
            </a:r>
            <a:r>
              <a:rPr lang="ko-KR" altLang="en-US" dirty="0"/>
              <a:t> </a:t>
            </a:r>
            <a:r>
              <a:rPr lang="en-US" altLang="ko-KR" dirty="0"/>
              <a:t>Docker </a:t>
            </a:r>
            <a:r>
              <a:rPr lang="en-US" altLang="ko-KR" dirty="0" err="1"/>
              <a:t>ps</a:t>
            </a:r>
            <a:r>
              <a:rPr lang="ko-KR" altLang="en-US" dirty="0"/>
              <a:t> </a:t>
            </a:r>
            <a:r>
              <a:rPr lang="en-US" altLang="ko-KR" dirty="0"/>
              <a:t>[name]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 </a:t>
            </a:r>
            <a:r>
              <a:rPr lang="en-US" altLang="ko-KR" dirty="0" err="1"/>
              <a:t>busan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docker run -p 3306:3306 --detach --name vault -e MARIADB_USER=bigdata -e MARIADB_PASSWORD=bigdata+ -e MARIADB_DATABASE=</a:t>
            </a:r>
            <a:r>
              <a:rPr lang="en-US" altLang="ko-KR" dirty="0" err="1"/>
              <a:t>webscrap</a:t>
            </a:r>
            <a:r>
              <a:rPr lang="en-US" altLang="ko-KR" dirty="0"/>
              <a:t> -e MARIADB_ROOT_PASSWORD=bigdata+ </a:t>
            </a:r>
            <a:r>
              <a:rPr lang="en-US" altLang="ko-KR" dirty="0" err="1"/>
              <a:t>mariadb:latest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:  docker container’s name : vault.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Bash: docker </a:t>
            </a:r>
            <a:r>
              <a:rPr lang="en-US" altLang="ko-KR" dirty="0" err="1"/>
              <a:t>ps</a:t>
            </a:r>
            <a:endParaRPr lang="en-US" altLang="ko-KR" dirty="0"/>
          </a:p>
          <a:p>
            <a:r>
              <a:rPr lang="en-US" altLang="ko-KR" dirty="0"/>
              <a:t>-zookeeper / </a:t>
            </a:r>
            <a:r>
              <a:rPr lang="en-US" altLang="ko-KR" dirty="0" err="1"/>
              <a:t>mariadb</a:t>
            </a:r>
            <a:r>
              <a:rPr lang="en-US" altLang="ko-KR" dirty="0"/>
              <a:t> / </a:t>
            </a:r>
            <a:r>
              <a:rPr lang="en-US" altLang="ko-KR" dirty="0" err="1"/>
              <a:t>kafka</a:t>
            </a:r>
            <a:r>
              <a:rPr lang="en-US" altLang="ko-KR" dirty="0"/>
              <a:t> should run..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530DB8-CC2D-4F5A-5148-05BF69801D96}"/>
              </a:ext>
            </a:extLst>
          </p:cNvPr>
          <p:cNvSpPr/>
          <p:nvPr/>
        </p:nvSpPr>
        <p:spPr>
          <a:xfrm>
            <a:off x="6027824" y="537341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docker run -p 3306:3306 --detach --name vault -e MARIADB_USER=bigdata - e MARIADB_PASSWORD=bigdata+ -e MARIADB_DATABASE=</a:t>
            </a:r>
            <a:r>
              <a:rPr lang="en-US" altLang="ko-KR" dirty="0" err="1"/>
              <a:t>webscrap</a:t>
            </a:r>
            <a:r>
              <a:rPr lang="en-US" altLang="ko-KR" dirty="0"/>
              <a:t> -e MARIADB_ROOT_PASSWORD=bigdata+ </a:t>
            </a:r>
            <a:r>
              <a:rPr lang="en-US" altLang="ko-KR" dirty="0" err="1"/>
              <a:t>mariadb:latest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871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6FC9D9-EDAB-45F6-88D1-1EF792BC114B}"/>
              </a:ext>
            </a:extLst>
          </p:cNvPr>
          <p:cNvSpPr/>
          <p:nvPr/>
        </p:nvSpPr>
        <p:spPr>
          <a:xfrm>
            <a:off x="413658" y="151467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docker run -p 3306:3306 --detach --name vault -e MARIADB_USER=bigdata - e MARIADB_PASSWORD=bigdata+ -e MARIADB_DATABASE=</a:t>
            </a:r>
            <a:r>
              <a:rPr lang="en-US" altLang="ko-KR" dirty="0" err="1"/>
              <a:t>webscrap</a:t>
            </a:r>
            <a:r>
              <a:rPr lang="en-US" altLang="ko-KR" dirty="0"/>
              <a:t> -e MARIADB_ROOT_PASSWORD=bigdata+ </a:t>
            </a:r>
            <a:r>
              <a:rPr lang="en-US" altLang="ko-KR" dirty="0" err="1"/>
              <a:t>mariadb:latest</a:t>
            </a:r>
            <a:r>
              <a:rPr lang="en-US" altLang="ko-KR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DC3EEE-7C5F-4CC4-9778-F29EBA1F6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31" y="3369500"/>
            <a:ext cx="8788852" cy="31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17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490C59B-5A6B-4205-95E0-08D3122B0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62" y="726037"/>
            <a:ext cx="7569589" cy="50866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06BD19D-CCE4-4750-86A1-6C987B5D6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31" y="726037"/>
            <a:ext cx="4755425" cy="519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15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D08E95-EA5A-4BF5-983F-2A626EAB1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32" y="365868"/>
            <a:ext cx="7812147" cy="61262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B43E89C-7C9B-4496-BD7B-21DAD0A1D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68" y="1103138"/>
            <a:ext cx="5045261" cy="46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60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FDBA610-F9E7-46ED-B76A-01D6DB137649}"/>
              </a:ext>
            </a:extLst>
          </p:cNvPr>
          <p:cNvSpPr/>
          <p:nvPr/>
        </p:nvSpPr>
        <p:spPr>
          <a:xfrm>
            <a:off x="191226" y="326962"/>
            <a:ext cx="5757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라즈베리파이용</a:t>
            </a:r>
            <a:r>
              <a:rPr lang="ko-KR" altLang="en-US" dirty="0"/>
              <a:t> 경량화 </a:t>
            </a:r>
            <a:r>
              <a:rPr lang="en-US" altLang="ko-KR" dirty="0"/>
              <a:t>AI</a:t>
            </a:r>
          </a:p>
          <a:p>
            <a:r>
              <a:rPr lang="ko-KR" altLang="en-US" dirty="0" err="1"/>
              <a:t>pip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  <a:r>
              <a:rPr lang="ko-KR" altLang="en-US" dirty="0"/>
              <a:t> </a:t>
            </a:r>
            <a:r>
              <a:rPr lang="ko-KR" altLang="en-US" dirty="0" err="1"/>
              <a:t>tflite-runtime</a:t>
            </a:r>
            <a:r>
              <a:rPr lang="ko-KR" altLang="en-US" dirty="0"/>
              <a:t> </a:t>
            </a:r>
            <a:r>
              <a:rPr lang="ko-KR" altLang="en-US" dirty="0" err="1"/>
              <a:t>kafka-python</a:t>
            </a:r>
            <a:r>
              <a:rPr lang="ko-KR" altLang="en-US" dirty="0"/>
              <a:t> </a:t>
            </a:r>
            <a:r>
              <a:rPr lang="ko-KR" altLang="en-US" dirty="0" err="1"/>
              <a:t>pymysql</a:t>
            </a:r>
            <a:r>
              <a:rPr lang="ko-KR" altLang="en-US" dirty="0"/>
              <a:t> </a:t>
            </a:r>
            <a:r>
              <a:rPr lang="ko-KR" altLang="en-US" dirty="0" err="1"/>
              <a:t>pillow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091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149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00E895-B960-4E36-85E3-82F2F0309109}"/>
              </a:ext>
            </a:extLst>
          </p:cNvPr>
          <p:cNvSpPr txBox="1"/>
          <p:nvPr/>
        </p:nvSpPr>
        <p:spPr>
          <a:xfrm>
            <a:off x="459581" y="253320"/>
            <a:ext cx="1088193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 </a:t>
            </a:r>
            <a:r>
              <a:rPr lang="en-US" altLang="ko-KR" dirty="0" err="1"/>
              <a:t>scrapy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Show table;</a:t>
            </a:r>
          </a:p>
          <a:p>
            <a:endParaRPr lang="en-US" altLang="ko-KR" dirty="0"/>
          </a:p>
          <a:p>
            <a:r>
              <a:rPr lang="en-US" altLang="ko-KR" dirty="0"/>
              <a:t>Create table MY_TEST( ID int primary key, NAME varchar(20))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Insert into MY_TEST values(1, ‘hello’)</a:t>
            </a:r>
          </a:p>
          <a:p>
            <a:r>
              <a:rPr lang="en-US" altLang="ko-KR" dirty="0"/>
              <a:t>Insert into MY_TEST values(2, ‘world’)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docker run -p 3306:3306 --detach --name vault -e MARIADB_USER=bigdata - e MARIADB_PASSWORD=bigdata+ -e MARIADB_DATABASE=</a:t>
            </a:r>
            <a:r>
              <a:rPr lang="en-US" altLang="ko-KR" dirty="0" err="1"/>
              <a:t>webscrap</a:t>
            </a:r>
            <a:r>
              <a:rPr lang="en-US" altLang="ko-KR" dirty="0"/>
              <a:t> -e MARIADB_ROOT_PASSWORD=bigdata+ </a:t>
            </a:r>
            <a:r>
              <a:rPr lang="en-US" altLang="ko-KR" dirty="0" err="1"/>
              <a:t>mariadb:latest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Cd D:</a:t>
            </a:r>
          </a:p>
          <a:p>
            <a:r>
              <a:rPr lang="en-US" altLang="ko-KR" dirty="0"/>
              <a:t>Cd ./Scripts/Activate.ps1</a:t>
            </a:r>
          </a:p>
          <a:p>
            <a:r>
              <a:rPr lang="en-US" altLang="ko-KR" dirty="0"/>
              <a:t>cd tutorial</a:t>
            </a:r>
          </a:p>
          <a:p>
            <a:r>
              <a:rPr lang="en-US" altLang="ko-KR" dirty="0"/>
              <a:t>Cd tutorial</a:t>
            </a:r>
          </a:p>
          <a:p>
            <a:endParaRPr lang="en-US" altLang="ko-KR" dirty="0"/>
          </a:p>
          <a:p>
            <a:r>
              <a:rPr lang="en-US" altLang="ko-KR" dirty="0"/>
              <a:t>Millennium falcon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C64AE-70CF-4E6E-99BE-4E9EA09E1FD6}"/>
              </a:ext>
            </a:extLst>
          </p:cNvPr>
          <p:cNvSpPr txBox="1"/>
          <p:nvPr/>
        </p:nvSpPr>
        <p:spPr>
          <a:xfrm>
            <a:off x="7241459" y="103815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 </a:t>
            </a:r>
            <a:r>
              <a:rPr lang="ko-KR" altLang="en-US" dirty="0" err="1"/>
              <a:t>만ㄷ름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1416CC-CC3D-4AEE-96B8-22049FF007B8}"/>
              </a:ext>
            </a:extLst>
          </p:cNvPr>
          <p:cNvSpPr txBox="1"/>
          <p:nvPr/>
        </p:nvSpPr>
        <p:spPr>
          <a:xfrm>
            <a:off x="7241459" y="195255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넣기</a:t>
            </a:r>
          </a:p>
        </p:txBody>
      </p:sp>
    </p:spTree>
    <p:extLst>
      <p:ext uri="{BB962C8B-B14F-4D97-AF65-F5344CB8AC3E}">
        <p14:creationId xmlns:p14="http://schemas.microsoft.com/office/powerpoint/2010/main" val="118633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00E895-B960-4E36-85E3-82F2F0309109}"/>
              </a:ext>
            </a:extLst>
          </p:cNvPr>
          <p:cNvSpPr txBox="1"/>
          <p:nvPr/>
        </p:nvSpPr>
        <p:spPr>
          <a:xfrm>
            <a:off x="459581" y="253320"/>
            <a:ext cx="10881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Quotes_spider</a:t>
            </a:r>
            <a:r>
              <a:rPr lang="en-US" altLang="ko-KR" dirty="0"/>
              <a:t> – Advanced </a:t>
            </a:r>
            <a:r>
              <a:rPr lang="en-US" altLang="ko-KR" dirty="0" err="1"/>
              <a:t>Scrapy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C64AE-70CF-4E6E-99BE-4E9EA09E1FD6}"/>
              </a:ext>
            </a:extLst>
          </p:cNvPr>
          <p:cNvSpPr txBox="1"/>
          <p:nvPr/>
        </p:nvSpPr>
        <p:spPr>
          <a:xfrm>
            <a:off x="7241459" y="103815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 </a:t>
            </a:r>
            <a:r>
              <a:rPr lang="ko-KR" altLang="en-US" dirty="0" err="1"/>
              <a:t>만ㄷ름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1416CC-CC3D-4AEE-96B8-22049FF007B8}"/>
              </a:ext>
            </a:extLst>
          </p:cNvPr>
          <p:cNvSpPr txBox="1"/>
          <p:nvPr/>
        </p:nvSpPr>
        <p:spPr>
          <a:xfrm>
            <a:off x="7241459" y="195255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넣기</a:t>
            </a:r>
          </a:p>
        </p:txBody>
      </p:sp>
    </p:spTree>
    <p:extLst>
      <p:ext uri="{BB962C8B-B14F-4D97-AF65-F5344CB8AC3E}">
        <p14:creationId xmlns:p14="http://schemas.microsoft.com/office/powerpoint/2010/main" val="270044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4F48B1-C3D2-4AE1-9662-E3319B038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81" y="74890"/>
            <a:ext cx="12052919" cy="31243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2878A4-56AC-4AAB-8F0A-40AB84F61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5" y="3376952"/>
            <a:ext cx="7721997" cy="470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5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542A87-46C6-494A-A34E-D6F3BEB6A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096"/>
            <a:ext cx="7582290" cy="53279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7E69F8-E79A-45BC-B66F-9C4ABA3D5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365" y="0"/>
            <a:ext cx="6311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3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B262CA-DE97-40E5-8DB4-C2890B6EA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06086" cy="31688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BB1651-8CC5-424D-B02B-17610F447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8813"/>
            <a:ext cx="6422923" cy="36256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356C9A-423E-4864-B3B4-CD6DDDC86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311" y="266362"/>
            <a:ext cx="5696243" cy="34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9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B7359A-3C61-4E88-B183-E5F9CC7D4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04" y="1070267"/>
            <a:ext cx="7664844" cy="45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0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F49C072-457C-4B05-A7C7-54B5DCCC1DAB}"/>
              </a:ext>
            </a:extLst>
          </p:cNvPr>
          <p:cNvSpPr/>
          <p:nvPr/>
        </p:nvSpPr>
        <p:spPr>
          <a:xfrm>
            <a:off x="674913" y="1688237"/>
            <a:ext cx="84618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project/</a:t>
            </a:r>
          </a:p>
          <a:p>
            <a:r>
              <a:rPr lang="en-US" altLang="ko-KR" dirty="0"/>
              <a:t>├images/                  # </a:t>
            </a:r>
            <a:r>
              <a:rPr lang="en-US" altLang="ko-KR" dirty="0" err="1"/>
              <a:t>scrapy</a:t>
            </a:r>
            <a:r>
              <a:rPr lang="en-US" altLang="ko-KR" dirty="0"/>
              <a:t> images</a:t>
            </a:r>
            <a:endParaRPr lang="ko-KR" altLang="en-US" dirty="0"/>
          </a:p>
          <a:p>
            <a:r>
              <a:rPr lang="ko-KR" altLang="en-US" dirty="0"/>
              <a:t>├</a:t>
            </a:r>
            <a:r>
              <a:rPr lang="en-US" altLang="ko-KR" dirty="0"/>
              <a:t>static</a:t>
            </a:r>
          </a:p>
          <a:p>
            <a:r>
              <a:rPr lang="en-US" altLang="ko-KR" dirty="0"/>
              <a:t>│ └ </a:t>
            </a:r>
            <a:r>
              <a:rPr lang="en-US" altLang="ko-KR" dirty="0" err="1"/>
              <a:t>classified_images</a:t>
            </a:r>
            <a:r>
              <a:rPr lang="en-US" altLang="ko-KR" dirty="0"/>
              <a:t>/   # classified images save</a:t>
            </a:r>
          </a:p>
          <a:p>
            <a:r>
              <a:rPr lang="en-US" altLang="ko-KR" dirty="0"/>
              <a:t>│       └ dog, cat folder</a:t>
            </a:r>
            <a:endParaRPr lang="ko-KR" altLang="en-US" dirty="0"/>
          </a:p>
          <a:p>
            <a:r>
              <a:rPr lang="ko-KR" altLang="en-US" dirty="0"/>
              <a:t>├ </a:t>
            </a:r>
            <a:r>
              <a:rPr lang="en-US" altLang="ko-KR" dirty="0"/>
              <a:t>image_consumer.py    # Kafka Consumer + classification + save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endParaRPr lang="ko-KR" altLang="en-US" dirty="0"/>
          </a:p>
          <a:p>
            <a:r>
              <a:rPr lang="ko-KR" altLang="en-US" dirty="0"/>
              <a:t>├ </a:t>
            </a:r>
            <a:r>
              <a:rPr lang="en-US" altLang="ko-KR" dirty="0"/>
              <a:t>flask_app.py             # Flask webserver</a:t>
            </a:r>
            <a:endParaRPr lang="ko-KR" altLang="en-US" dirty="0"/>
          </a:p>
          <a:p>
            <a:r>
              <a:rPr lang="ko-KR" altLang="en-US" dirty="0"/>
              <a:t>├ </a:t>
            </a:r>
            <a:r>
              <a:rPr lang="en-US" altLang="ko-KR" dirty="0"/>
              <a:t>templates/</a:t>
            </a:r>
          </a:p>
          <a:p>
            <a:r>
              <a:rPr lang="en-US" altLang="ko-KR" dirty="0"/>
              <a:t>│ └ gallery.html         # result </a:t>
            </a:r>
            <a:r>
              <a:rPr lang="en-US" altLang="ko-KR" dirty="0" err="1"/>
              <a:t>hompage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843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5BA404-6A0F-474D-99F0-F41271D630C7}"/>
              </a:ext>
            </a:extLst>
          </p:cNvPr>
          <p:cNvSpPr txBox="1"/>
          <p:nvPr/>
        </p:nvSpPr>
        <p:spPr>
          <a:xfrm>
            <a:off x="68176" y="152383"/>
            <a:ext cx="1132644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Raspherry</a:t>
            </a:r>
            <a:r>
              <a:rPr lang="ko-KR" altLang="en-US" dirty="0"/>
              <a:t> </a:t>
            </a:r>
            <a:r>
              <a:rPr lang="en-US" altLang="ko-KR" dirty="0"/>
              <a:t>Pi.</a:t>
            </a:r>
            <a:r>
              <a:rPr lang="ko-KR" altLang="en-US" dirty="0"/>
              <a:t> </a:t>
            </a:r>
            <a:r>
              <a:rPr lang="en-US" altLang="ko-KR" dirty="0"/>
              <a:t>SSL</a:t>
            </a:r>
            <a:r>
              <a:rPr lang="ko-KR" altLang="en-US" dirty="0"/>
              <a:t> </a:t>
            </a:r>
            <a:r>
              <a:rPr lang="en-US" altLang="ko-KR" dirty="0"/>
              <a:t>certificate</a:t>
            </a:r>
          </a:p>
          <a:p>
            <a:endParaRPr lang="en-US" altLang="ko-KR" dirty="0"/>
          </a:p>
          <a:p>
            <a:r>
              <a:rPr lang="en-US" altLang="ko-KR" dirty="0"/>
              <a:t>Run docker desktop</a:t>
            </a:r>
          </a:p>
          <a:p>
            <a:endParaRPr lang="en-US" altLang="ko-KR" dirty="0"/>
          </a:p>
          <a:p>
            <a:r>
              <a:rPr lang="en-US" altLang="ko-KR" dirty="0"/>
              <a:t>pip install requests pillow beautifulsoup4</a:t>
            </a:r>
          </a:p>
          <a:p>
            <a:r>
              <a:rPr lang="en-US" altLang="ko-KR" dirty="0"/>
              <a:t>Pip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 err="1"/>
              <a:t>kafka</a:t>
            </a:r>
            <a:r>
              <a:rPr lang="en-US" altLang="ko-KR" dirty="0"/>
              <a:t>-python</a:t>
            </a:r>
          </a:p>
          <a:p>
            <a:endParaRPr lang="en-US" altLang="ko-KR" dirty="0"/>
          </a:p>
          <a:p>
            <a:r>
              <a:rPr lang="en-US" altLang="ko-KR" b="1" dirty="0"/>
              <a:t>Run Zookeeper</a:t>
            </a:r>
          </a:p>
          <a:p>
            <a:r>
              <a:rPr lang="en-US" altLang="ko-KR" dirty="0"/>
              <a:t>Bash: </a:t>
            </a:r>
          </a:p>
          <a:p>
            <a:r>
              <a:rPr lang="en-US" altLang="ko-KR" dirty="0"/>
              <a:t>docker run -d --name zookeeper -p 2181:2181 zookeeper</a:t>
            </a:r>
          </a:p>
          <a:p>
            <a:r>
              <a:rPr lang="en-US" altLang="ko-KR" dirty="0"/>
              <a:t>- After type, check [docker </a:t>
            </a:r>
            <a:r>
              <a:rPr lang="en-US" altLang="ko-KR" dirty="0" err="1"/>
              <a:t>ps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b="1" dirty="0"/>
              <a:t>Create</a:t>
            </a:r>
            <a:r>
              <a:rPr lang="ko-KR" altLang="en-US" b="1" dirty="0"/>
              <a:t> </a:t>
            </a:r>
            <a:r>
              <a:rPr lang="en-US" altLang="ko-KR" b="1" dirty="0" err="1"/>
              <a:t>Wurstmeister</a:t>
            </a:r>
            <a:r>
              <a:rPr lang="en-US" altLang="ko-KR" b="1" dirty="0"/>
              <a:t>/Kafka container</a:t>
            </a:r>
          </a:p>
          <a:p>
            <a:endParaRPr lang="en-US" altLang="ko-KR" dirty="0"/>
          </a:p>
          <a:p>
            <a:r>
              <a:rPr lang="en-US" altLang="ko-KR" dirty="0"/>
              <a:t>Bash:</a:t>
            </a:r>
          </a:p>
          <a:p>
            <a:r>
              <a:rPr lang="en-US" altLang="ko-KR" dirty="0"/>
              <a:t>docker run -d --name </a:t>
            </a:r>
            <a:r>
              <a:rPr lang="en-US" altLang="ko-KR" dirty="0" err="1"/>
              <a:t>kafka</a:t>
            </a:r>
            <a:r>
              <a:rPr lang="en-US" altLang="ko-KR" dirty="0"/>
              <a:t> -p 9092:9092  -e KAFKA_ZOOKEEPER_CONNECT=zookeeper:2181   -e KAFKA_ADVERTISED_LISTENERS=PLAINTEXT://localhost:9092   -e KAFKA_LISTENER_SECURITY_PROTOCOL_MAP=PLAINTEXT:PLAINTEXT   --link zookeeper   </a:t>
            </a:r>
            <a:r>
              <a:rPr lang="en-US" altLang="ko-KR" dirty="0" err="1"/>
              <a:t>wurstmeister</a:t>
            </a:r>
            <a:r>
              <a:rPr lang="en-US" altLang="ko-KR" dirty="0"/>
              <a:t>/</a:t>
            </a:r>
            <a:r>
              <a:rPr lang="en-US" altLang="ko-KR" dirty="0" err="1"/>
              <a:t>kafka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 when Kafa + zookeeper haver same docker network.</a:t>
            </a:r>
          </a:p>
          <a:p>
            <a:r>
              <a:rPr lang="en-US" altLang="ko-KR" dirty="0"/>
              <a:t>Bash:</a:t>
            </a:r>
          </a:p>
          <a:p>
            <a:r>
              <a:rPr lang="en-US" altLang="ko-KR" dirty="0"/>
              <a:t>docker run -d --name </a:t>
            </a:r>
            <a:r>
              <a:rPr lang="en-US" altLang="ko-KR" dirty="0" err="1"/>
              <a:t>kafka</a:t>
            </a:r>
            <a:r>
              <a:rPr lang="en-US" altLang="ko-KR" dirty="0"/>
              <a:t> -p 9092:9092   -e KAFKA_ZOOKEEPER_CONNECT=zookeeper:2181   -e KAFKA_ADVERTISED_LISTENERS=PLAINTEXT://192.168.0.102:9092   -e KAFKA_LISTENERS=PLAINTEXT://0.0.0.0:9092   -e KAFKA_LISTENER_SECURITY_PROTOCOL_MAP=PLAINTEXT:PLAINTEXT   --link zookeeper   </a:t>
            </a:r>
            <a:r>
              <a:rPr lang="en-US" altLang="ko-KR" dirty="0" err="1"/>
              <a:t>wurstmeister</a:t>
            </a:r>
            <a:r>
              <a:rPr lang="en-US" altLang="ko-KR" dirty="0"/>
              <a:t>/</a:t>
            </a:r>
            <a:r>
              <a:rPr lang="en-US" altLang="ko-KR" dirty="0" err="1"/>
              <a:t>kafka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872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824</Words>
  <Application>Microsoft Office PowerPoint</Application>
  <PresentationFormat>와이드스크린</PresentationFormat>
  <Paragraphs>129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KISTI_BUK_NEW</dc:creator>
  <cp:lastModifiedBy>kjh9492@naver.com</cp:lastModifiedBy>
  <cp:revision>34</cp:revision>
  <dcterms:created xsi:type="dcterms:W3CDTF">2025-04-16T02:04:58Z</dcterms:created>
  <dcterms:modified xsi:type="dcterms:W3CDTF">2025-04-16T09:30:27Z</dcterms:modified>
</cp:coreProperties>
</file>