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57323" autoAdjust="0"/>
  </p:normalViewPr>
  <p:slideViewPr>
    <p:cSldViewPr snapToGrid="0">
      <p:cViewPr varScale="1">
        <p:scale>
          <a:sx n="48" d="100"/>
          <a:sy n="48" d="100"/>
        </p:scale>
        <p:origin x="15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2DBA5-AD2D-4086-B822-F7CC11780B3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0B3C4-05EC-42BA-841C-F50750D38C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9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6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16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40CB5-72B1-5945-0CF5-7C2305FFF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32658B-2FAC-D8BF-ECCB-FADC5A211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BE95D5-E644-3257-A944-DE3E58A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3680A1-8296-7570-B69C-75073FFF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7A996-DC2A-CF57-B013-FBB4349F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58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DC6F2-DD30-FC29-631D-051C5313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CA5011-DAD6-F760-3841-45BCA6909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15B88-9FAE-4C26-7531-75CD7AAB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98883-26B0-65E2-1E44-DB8B8923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DDCAC-6365-51B4-3B23-75A96618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1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630E06-A72D-8593-197E-555949D38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C6EED5-3FC7-EA0A-E9AB-920824C06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1485E5-244E-9E31-5C0E-22AD20C0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CB4A3-DBEC-5C4D-6846-856E2F32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3AB54B-456B-9798-C5E5-63C0046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82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0E98E-C9D4-7623-6FD0-6A93D044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A0AEB2-2910-9733-AC35-90F14D77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11A94C-B21A-B47E-7EA8-20A9BD11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A2F7D9-A783-5CBD-6684-FE3C4237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F007CB-9D70-7EBC-46CC-B1197FA0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0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6B10C-5DAF-9211-1FE0-2E5EF39F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BA4C4-9638-8CAB-A602-D5CF5A86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168F0-DDE4-9949-95BF-5BE794DF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2EF62-7087-0A8D-6374-BA994892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E443C6-0BB5-E212-0DFD-AEBF9149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42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A3405-365E-4364-3B6A-D356F6D3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5994C8-2DC7-E53D-9DA6-FD7B00947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C32E3D-4666-F8E4-E2F9-9136D282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F6B0B1-1272-0B54-9B11-1D7F24C0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EB46F5-15E7-8357-5174-0F6818C6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E7C321-B20B-0572-CAF8-FF10B080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2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B2649-477C-B497-3E41-4A27CC73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BB90D-C309-DEBB-83C4-46C6E849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9DF486-25A5-94ED-3516-F2D903A5A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227FE-9F26-9E74-56EF-F9A43DB09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D24452-2B3D-363F-B854-460FBCF77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261FCE-F766-41D2-DA73-484077F1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D28F23-D062-8FC7-5CAF-A8EDDCD4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3A10E3-A82A-A0A7-B87D-D1B952E6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80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8AF84-E198-1923-C57D-AE45952D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7B34E8-A2CD-2E34-CD23-A3274305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893EAC-8207-83CE-F510-FCBA04B6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677814-7DBE-CD0A-6421-49BB2551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93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F01B82-4EBA-C994-1DAF-578950E0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02C35E-ED2D-E04B-1A12-75F9F31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7861F3-DB43-00AD-AD5F-EFB78BB3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0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409D4-3992-B804-30CE-694B8BB2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60696-DC74-AED9-A5F2-F43FB8D9C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C8A430-717A-BBBE-47AF-9A1B106FA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94B698-13CF-8189-683C-846E091B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944C02-BA96-D557-120D-6B77A800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EC3DEF-1424-6CB7-79AD-F0EA739A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7CDE9-C26C-7473-FF67-39D1E2E3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05C0D9-138B-26D7-A03E-1B203157C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37EFC-147A-75BE-D1E2-19E8C00E3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60E89C-E661-296C-486F-559785E5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EBB6E-7E14-1E2C-284A-FFC8D54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02E21C-40AD-4707-07DF-E1477095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5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B9F06F-11A7-9A2B-8F0C-1EC79663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11A3CA-9466-A91D-02E0-BADEB151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E8C0F-2534-8C80-452C-ED08493E2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2E45-714E-4678-9BBB-EC059C20D30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021C15-901A-5FDD-EF0C-F0F0CB026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C67B6-943C-34B5-7DA8-78F4F8E69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1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3A08E-FDF3-C3C3-C8D1-A96F4B0C2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de-AT" dirty="0"/>
            </a:br>
            <a:r>
              <a:rPr lang="de-AT" dirty="0"/>
              <a:t>Gruppe 2</a:t>
            </a:r>
            <a:br>
              <a:rPr lang="de-AT" dirty="0"/>
            </a:br>
            <a:r>
              <a:rPr lang="de-AT" dirty="0" err="1"/>
              <a:t>Paging</a:t>
            </a:r>
            <a:r>
              <a:rPr lang="de-AT" dirty="0"/>
              <a:t> (Teilergebnisse)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3B8A4D-8D8D-24E2-12B5-A5F7D4163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000000"/>
                </a:solidFill>
                <a:latin typeface="AppleSystemUIFont"/>
              </a:rPr>
              <a:t>Top-N-Zeilen</a:t>
            </a:r>
          </a:p>
          <a:p>
            <a:r>
              <a:rPr lang="en-US" sz="1800" dirty="0">
                <a:solidFill>
                  <a:srgbClr val="000000"/>
                </a:solidFill>
                <a:latin typeface="AppleSystemUIFont"/>
              </a:rPr>
              <a:t>ROWNUM RN</a:t>
            </a:r>
          </a:p>
          <a:p>
            <a:r>
              <a:rPr lang="en-US" sz="1800" dirty="0">
                <a:solidFill>
                  <a:srgbClr val="000000"/>
                </a:solidFill>
                <a:latin typeface="AppleSystemUIFont"/>
              </a:rPr>
              <a:t>OFFSET / FETCH FIRST</a:t>
            </a:r>
          </a:p>
          <a:p>
            <a:r>
              <a:rPr lang="en-US" sz="1800" dirty="0">
                <a:solidFill>
                  <a:srgbClr val="000000"/>
                </a:solidFill>
                <a:latin typeface="AppleSystemUIFont"/>
              </a:rPr>
              <a:t>Window-</a:t>
            </a:r>
            <a:r>
              <a:rPr lang="en-US" sz="1800" dirty="0" err="1">
                <a:solidFill>
                  <a:srgbClr val="000000"/>
                </a:solidFill>
                <a:latin typeface="AppleSystemUIFont"/>
              </a:rPr>
              <a:t>Funktionen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5B30C86-0763-FCA7-BC7F-A0523028E7FD}"/>
              </a:ext>
            </a:extLst>
          </p:cNvPr>
          <p:cNvSpPr txBox="1"/>
          <p:nvPr/>
        </p:nvSpPr>
        <p:spPr>
          <a:xfrm>
            <a:off x="3540868" y="6303522"/>
            <a:ext cx="100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Bilder und Texte wurden aus SQL Performance </a:t>
            </a:r>
            <a:r>
              <a:rPr lang="de-AT" dirty="0" err="1"/>
              <a:t>Explained</a:t>
            </a:r>
            <a:r>
              <a:rPr lang="de-AT" dirty="0"/>
              <a:t> © Markus Winand übernommen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F6712-CF2F-CCFB-88C9-B2834CF0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solidFill>
                  <a:srgbClr val="000000"/>
                </a:solidFill>
                <a:latin typeface="AppleSystemUIFont"/>
              </a:rPr>
              <a:t>Top-N-Zeilen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A07D40-036E-CD78-7364-421C1115D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3082"/>
            <a:ext cx="11353800" cy="231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AT" dirty="0"/>
              <a:t>Beschränkung auf bestimmte Zeilenzahl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prstClr val="black"/>
              </a:solidFill>
              <a:latin typeface="AppleSystemUI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AppleSystemUI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onti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latin typeface="Fonti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Fonti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Fonti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FontinSan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0F281A8-ED04-C289-6713-E88AEB83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52" y="2325518"/>
            <a:ext cx="76104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4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F6712-CF2F-CCFB-88C9-B2834CF0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solidFill>
                  <a:srgbClr val="000000"/>
                </a:solidFill>
                <a:latin typeface="AppleSystemUIFont"/>
              </a:rPr>
              <a:t>Top-N-Zeilen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A07D40-036E-CD78-7364-421C1115D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3082"/>
            <a:ext cx="11353800" cy="231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AT" dirty="0"/>
              <a:t>Die Tabelle muss nicht vollständig gelesen werden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prstClr val="black"/>
              </a:solidFill>
              <a:latin typeface="AppleSystemUI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AppleSystemUI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onti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latin typeface="Fonti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Fonti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Fonti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FontinSan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057710-3CD5-DC6D-AB9B-E50C54D5D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4693"/>
            <a:ext cx="11173510" cy="41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A972D-933B-C180-D4AA-3ECFD5AC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ppleSystemUIFont"/>
              </a:rPr>
              <a:t>ROWNUM 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EB78F-BDEC-EF5B-BE79-2559C564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ROWNUM nummeriert alle Zeilen sequenziell ( z.B. 1,2,3,4,5 )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C02728-50A7-F526-8454-F99FF4A2D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4456"/>
            <a:ext cx="9240078" cy="40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3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18F46-C54A-E89C-DCEE-90054517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ppleSystemUIFont"/>
              </a:rPr>
              <a:t>OFFSET / FETCH FIRST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C6626-147F-12C8-94E3-61266646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de-AT" dirty="0"/>
              <a:t>Mit OFFSET gibt man die Zeilen zum Überspringen an</a:t>
            </a:r>
          </a:p>
          <a:p>
            <a:r>
              <a:rPr lang="de-AT" dirty="0"/>
              <a:t>Mit FETCH FIRST … ONLY gibt man die Menge zum Bewerten an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28AEBF-6D0D-B818-A635-A02AAE61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83" y="2883176"/>
            <a:ext cx="8246165" cy="337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D0C8-E427-1663-98E5-F8576744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ppleSystemUIFont"/>
              </a:rPr>
              <a:t>Window-</a:t>
            </a:r>
            <a:r>
              <a:rPr lang="en-US" dirty="0" err="1">
                <a:solidFill>
                  <a:srgbClr val="000000"/>
                </a:solidFill>
                <a:latin typeface="AppleSystemUIFont"/>
              </a:rPr>
              <a:t>Funktionen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FA55B-550B-6A6D-9F7B-B2100D15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Mit Hilfe von </a:t>
            </a:r>
            <a:r>
              <a:rPr lang="de-AT" dirty="0" err="1"/>
              <a:t>Window</a:t>
            </a:r>
            <a:r>
              <a:rPr lang="de-AT" dirty="0"/>
              <a:t>-Funktionen kann man Berechnungen für Abschnitte eines Ergebnisses durchführen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0D034-FA5B-7715-1686-3071A7F3D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2" y="2990765"/>
            <a:ext cx="11680675" cy="31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D0C8-E427-1663-98E5-F8576744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AppleSystemUIFont"/>
              </a:rPr>
              <a:t>Window-</a:t>
            </a:r>
            <a:r>
              <a:rPr lang="en-US" dirty="0" err="1">
                <a:solidFill>
                  <a:srgbClr val="000000"/>
                </a:solidFill>
                <a:latin typeface="AppleSystemUIFont"/>
              </a:rPr>
              <a:t>Funktionen</a:t>
            </a:r>
            <a:br>
              <a:rPr lang="en-US" dirty="0">
                <a:solidFill>
                  <a:srgbClr val="000000"/>
                </a:solidFill>
                <a:latin typeface="AppleSystemUIFont"/>
              </a:rPr>
            </a:br>
            <a:r>
              <a:rPr lang="en-US" dirty="0">
                <a:solidFill>
                  <a:srgbClr val="000000"/>
                </a:solidFill>
                <a:latin typeface="AppleSystemUIFont"/>
              </a:rPr>
              <a:t> </a:t>
            </a:r>
            <a:r>
              <a:rPr lang="de-AT" dirty="0"/>
              <a:t>Das führt zum folgenden Ergebnis:</a:t>
            </a:r>
            <a:br>
              <a:rPr lang="de-AT" dirty="0"/>
            </a:b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4F0B5F-89C8-F22B-6A95-EB8D03AE8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47" y="1331333"/>
            <a:ext cx="10376453" cy="49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62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37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AppleSystemUIFont</vt:lpstr>
      <vt:lpstr>Arial</vt:lpstr>
      <vt:lpstr>Calibri</vt:lpstr>
      <vt:lpstr>Calibri Light</vt:lpstr>
      <vt:lpstr>FontinSans</vt:lpstr>
      <vt:lpstr>Office</vt:lpstr>
      <vt:lpstr> Gruppe 2 Paging (Teilergebnisse)</vt:lpstr>
      <vt:lpstr>Top-N-Zeilen</vt:lpstr>
      <vt:lpstr>Top-N-Zeilen</vt:lpstr>
      <vt:lpstr>ROWNUM RN</vt:lpstr>
      <vt:lpstr>OFFSET / FETCH FIRST </vt:lpstr>
      <vt:lpstr>Window-Funktionen</vt:lpstr>
      <vt:lpstr>Window-Funktionen  Das führt zum folgenden Ergebnis: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Fortsetzung Gruppe 2</dc:title>
  <dc:creator>Bozbey Tolga</dc:creator>
  <cp:lastModifiedBy>Bozbey Tolga</cp:lastModifiedBy>
  <cp:revision>47</cp:revision>
  <dcterms:created xsi:type="dcterms:W3CDTF">2023-11-03T20:57:20Z</dcterms:created>
  <dcterms:modified xsi:type="dcterms:W3CDTF">2023-11-06T20:48:53Z</dcterms:modified>
</cp:coreProperties>
</file>