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57323" autoAdjust="0"/>
  </p:normalViewPr>
  <p:slideViewPr>
    <p:cSldViewPr snapToGrid="0">
      <p:cViewPr varScale="1">
        <p:scale>
          <a:sx n="48" d="100"/>
          <a:sy n="48" d="100"/>
        </p:scale>
        <p:origin x="15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2DBA5-AD2D-4086-B822-F7CC11780B3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0B3C4-05EC-42BA-841C-F50750D38C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4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99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0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16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56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03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4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40CB5-72B1-5945-0CF5-7C2305FFF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32658B-2FAC-D8BF-ECCB-FADC5A211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BE95D5-E644-3257-A944-DE3E58A7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3680A1-8296-7570-B69C-75073FFF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D7A996-DC2A-CF57-B013-FBB4349F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58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DC6F2-DD30-FC29-631D-051C5313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CA5011-DAD6-F760-3841-45BCA6909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315B88-9FAE-4C26-7531-75CD7AAB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98883-26B0-65E2-1E44-DB8B8923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9DDCAC-6365-51B4-3B23-75A96618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41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630E06-A72D-8593-197E-555949D38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C6EED5-3FC7-EA0A-E9AB-920824C06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1485E5-244E-9E31-5C0E-22AD20C0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5CB4A3-DBEC-5C4D-6846-856E2F32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3AB54B-456B-9798-C5E5-63C0046F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82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0E98E-C9D4-7623-6FD0-6A93D044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A0AEB2-2910-9733-AC35-90F14D77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11A94C-B21A-B47E-7EA8-20A9BD11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A2F7D9-A783-5CBD-6684-FE3C4237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F007CB-9D70-7EBC-46CC-B1197FA0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30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6B10C-5DAF-9211-1FE0-2E5EF39F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BA4C4-9638-8CAB-A602-D5CF5A86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168F0-DDE4-9949-95BF-5BE794DF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2EF62-7087-0A8D-6374-BA994892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E443C6-0BB5-E212-0DFD-AEBF9149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42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A3405-365E-4364-3B6A-D356F6D3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5994C8-2DC7-E53D-9DA6-FD7B00947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C32E3D-4666-F8E4-E2F9-9136D2828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F6B0B1-1272-0B54-9B11-1D7F24C0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EB46F5-15E7-8357-5174-0F6818C6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E7C321-B20B-0572-CAF8-FF10B080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2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B2649-477C-B497-3E41-4A27CC73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BB90D-C309-DEBB-83C4-46C6E849D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9DF486-25A5-94ED-3516-F2D903A5A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B227FE-9F26-9E74-56EF-F9A43DB09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D24452-2B3D-363F-B854-460FBCF77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261FCE-F766-41D2-DA73-484077F1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D28F23-D062-8FC7-5CAF-A8EDDCD4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3A10E3-A82A-A0A7-B87D-D1B952E6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80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8AF84-E198-1923-C57D-AE45952D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7B34E8-A2CD-2E34-CD23-A3274305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893EAC-8207-83CE-F510-FCBA04B6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677814-7DBE-CD0A-6421-49BB2551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93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F01B82-4EBA-C994-1DAF-578950E0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02C35E-ED2D-E04B-1A12-75F9F31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7861F3-DB43-00AD-AD5F-EFB78BB3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0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409D4-3992-B804-30CE-694B8BB2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60696-DC74-AED9-A5F2-F43FB8D9C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C8A430-717A-BBBE-47AF-9A1B106FA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94B698-13CF-8189-683C-846E091B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944C02-BA96-D557-120D-6B77A800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EC3DEF-1424-6CB7-79AD-F0EA739A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7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7CDE9-C26C-7473-FF67-39D1E2E3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05C0D9-138B-26D7-A03E-1B203157C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437EFC-147A-75BE-D1E2-19E8C00E3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60E89C-E661-296C-486F-559785E5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EBB6E-7E14-1E2C-284A-FFC8D540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02E21C-40AD-4707-07DF-E1477095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75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B9F06F-11A7-9A2B-8F0C-1EC79663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11A3CA-9466-A91D-02E0-BADEB151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3E8C0F-2534-8C80-452C-ED08493E2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021C15-901A-5FDD-EF0C-F0F0CB026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C67B6-943C-34B5-7DA8-78F4F8E69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1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3A08E-FDF3-C3C3-C8D1-A96F4B0C2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de-AT" dirty="0"/>
            </a:br>
            <a:r>
              <a:rPr lang="de-AT" dirty="0"/>
              <a:t>Gruppe 2</a:t>
            </a:r>
            <a:br>
              <a:rPr lang="de-AT" dirty="0"/>
            </a:br>
            <a:r>
              <a:rPr lang="de-AT" dirty="0"/>
              <a:t>NULL (S. 53 – 60)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3B8A4D-8D8D-24E2-12B5-A5F7D4163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>
                <a:solidFill>
                  <a:srgbClr val="000000"/>
                </a:solidFill>
                <a:latin typeface="AppleSystemUIFont"/>
              </a:rPr>
              <a:t>NULL in der Oracle Datenbank </a:t>
            </a:r>
          </a:p>
          <a:p>
            <a:r>
              <a:rPr lang="en-US" sz="1800" dirty="0">
                <a:solidFill>
                  <a:srgbClr val="000000"/>
                </a:solidFill>
                <a:latin typeface="AppleSystemUIFont"/>
              </a:rPr>
              <a:t>NULL </a:t>
            </a:r>
            <a:r>
              <a:rPr lang="en-US" sz="1800" dirty="0" err="1">
                <a:solidFill>
                  <a:srgbClr val="000000"/>
                </a:solidFill>
                <a:latin typeface="AppleSystemUIFont"/>
              </a:rPr>
              <a:t>Indizieren</a:t>
            </a:r>
            <a:r>
              <a:rPr lang="en-US" sz="1800" dirty="0">
                <a:solidFill>
                  <a:srgbClr val="000000"/>
                </a:solidFill>
                <a:latin typeface="AppleSystemUIFont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AppleSystemUIFont"/>
              </a:rPr>
              <a:t>NOT NULL-Constraints 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AppleSystemUIFont"/>
              </a:rPr>
              <a:t>Partielle</a:t>
            </a:r>
            <a:r>
              <a:rPr lang="en-US" sz="1800" dirty="0">
                <a:solidFill>
                  <a:srgbClr val="000000"/>
                </a:solidFill>
                <a:latin typeface="AppleSystemUIFon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ppleSystemUIFont"/>
              </a:rPr>
              <a:t>Indizes</a:t>
            </a:r>
            <a:r>
              <a:rPr lang="en-US" sz="1800" dirty="0">
                <a:solidFill>
                  <a:srgbClr val="000000"/>
                </a:solidFill>
                <a:latin typeface="AppleSystemUIFon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ppleSystemUIFont"/>
              </a:rPr>
              <a:t>emulieren</a:t>
            </a:r>
            <a:r>
              <a:rPr lang="en-US" sz="1800" dirty="0">
                <a:solidFill>
                  <a:srgbClr val="000000"/>
                </a:solidFill>
                <a:latin typeface="AppleSystemUIFont"/>
              </a:rPr>
              <a:t> 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5B30C86-0763-FCA7-BC7F-A0523028E7FD}"/>
              </a:ext>
            </a:extLst>
          </p:cNvPr>
          <p:cNvSpPr txBox="1"/>
          <p:nvPr/>
        </p:nvSpPr>
        <p:spPr>
          <a:xfrm>
            <a:off x="3540868" y="6303522"/>
            <a:ext cx="100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Bilder und Texte wurden aus SQL Performance </a:t>
            </a:r>
            <a:r>
              <a:rPr lang="de-AT" dirty="0" err="1"/>
              <a:t>Explained</a:t>
            </a:r>
            <a:r>
              <a:rPr lang="de-AT" dirty="0"/>
              <a:t> © Markus Winand übernommen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6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CD0C8-E427-1663-98E5-F8576744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rgbClr val="000000"/>
                </a:solidFill>
                <a:latin typeface="AppleSystemUIFont"/>
              </a:rPr>
              <a:t>Partielle</a:t>
            </a:r>
            <a:r>
              <a:rPr lang="en-US" sz="4400" dirty="0">
                <a:solidFill>
                  <a:srgbClr val="000000"/>
                </a:solidFill>
                <a:latin typeface="AppleSystemUIFon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AppleSystemUIFont"/>
              </a:rPr>
              <a:t>Indizes</a:t>
            </a:r>
            <a:r>
              <a:rPr lang="en-US" sz="4400" dirty="0">
                <a:solidFill>
                  <a:srgbClr val="000000"/>
                </a:solidFill>
                <a:latin typeface="AppleSystemUIFon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AppleSystemUIFont"/>
              </a:rPr>
              <a:t>emulieren</a:t>
            </a:r>
            <a:r>
              <a:rPr lang="en-US" sz="4400" dirty="0">
                <a:solidFill>
                  <a:srgbClr val="000000"/>
                </a:solidFill>
                <a:latin typeface="AppleSystemUIFont"/>
              </a:rPr>
              <a:t>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3FA55B-550B-6A6D-9F7B-B2100D15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Hierbei wir NULL für Zeilen verwendet, welche nicht indiziert werden sollen</a:t>
            </a:r>
          </a:p>
          <a:p>
            <a:endParaRPr lang="de-AT" dirty="0"/>
          </a:p>
          <a:p>
            <a:r>
              <a:rPr lang="de-AT" dirty="0"/>
              <a:t>Verwendete Funktion muss deterministisch sein, damit sie in einer Indexdefinition verwendet werden kann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4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F6712-CF2F-CCFB-88C9-B2834CF0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solidFill>
                  <a:srgbClr val="000000"/>
                </a:solidFill>
                <a:latin typeface="AppleSystemUIFont"/>
              </a:rPr>
              <a:t>NULL in der Oracle Datenbank 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A07D40-036E-CD78-7364-421C1115DD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13082"/>
            <a:ext cx="11353800" cy="2319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AT" dirty="0"/>
              <a:t>SQL-Standard definiert NULL nicht als Wert, sondern als Platzhalter</a:t>
            </a:r>
            <a:endParaRPr lang="en-US" dirty="0"/>
          </a:p>
          <a:p>
            <a:r>
              <a:rPr lang="de-AT" dirty="0"/>
              <a:t> Bei der Oracle Datenbank kann ein leerer String NULL sein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prstClr val="black"/>
              </a:solidFill>
              <a:latin typeface="AppleSystemUI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AppleSystemUI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ontin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latin typeface="Fontin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Fontin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Fontin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FontinSan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60763B1-CE0C-FD44-8863-6E146E7D4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81945"/>
            <a:ext cx="10309698" cy="35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43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A972D-933B-C180-D4AA-3ECFD5AC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AppleSystemUIFont"/>
              </a:rPr>
              <a:t>NULL </a:t>
            </a:r>
            <a:r>
              <a:rPr lang="en-US" sz="4400" dirty="0" err="1">
                <a:solidFill>
                  <a:srgbClr val="000000"/>
                </a:solidFill>
                <a:latin typeface="AppleSystemUIFont"/>
              </a:rPr>
              <a:t>Indizieren</a:t>
            </a:r>
            <a:r>
              <a:rPr lang="en-US" sz="4400" dirty="0">
                <a:solidFill>
                  <a:srgbClr val="000000"/>
                </a:solidFill>
                <a:latin typeface="AppleSystemUIFont"/>
              </a:rPr>
              <a:t>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3EB78F-BDEC-EF5B-BE79-2559C564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Jeder Index ist ein partieller Index</a:t>
            </a:r>
          </a:p>
          <a:p>
            <a:endParaRPr lang="de-AT" dirty="0"/>
          </a:p>
          <a:p>
            <a:r>
              <a:rPr lang="de-AT" dirty="0"/>
              <a:t>Zeilen werden in ein mehrspaltigen Index aufgenommen, wenn zumindest eine Indexspalte nicht NULL ist</a:t>
            </a:r>
          </a:p>
          <a:p>
            <a:endParaRPr lang="de-AT" dirty="0"/>
          </a:p>
          <a:p>
            <a:r>
              <a:rPr lang="de-AT" dirty="0"/>
              <a:t>Funktionsbasierte Indexes</a:t>
            </a:r>
          </a:p>
          <a:p>
            <a:endParaRPr lang="de-AT" dirty="0"/>
          </a:p>
          <a:p>
            <a:r>
              <a:rPr lang="de-AT" dirty="0"/>
              <a:t>Mythos: Oracle Datenbank kann nicht NULL indizieren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32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8F66782-F78A-85AB-D10D-CDE0EB5E7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26" y="415858"/>
            <a:ext cx="3501755" cy="14373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6C7CC3-03BD-43FF-AEFB-D09D95858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26" y="2470682"/>
            <a:ext cx="7034513" cy="12941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6A15D3-C362-8851-5345-FC299860E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26" y="4387318"/>
            <a:ext cx="5278674" cy="123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9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AFCE38A-1E50-59CB-CC81-07402CA40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92" y="151144"/>
            <a:ext cx="6595353" cy="261856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72891B5-E019-2567-F6F0-E7123EC84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977" y="2786609"/>
            <a:ext cx="7162919" cy="39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92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18F46-C54A-E89C-DCEE-90054517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AppleSystemUIFont"/>
              </a:rPr>
              <a:t>NOT NULL-Constraints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C6626-147F-12C8-94E3-612666463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de-AT" dirty="0"/>
              <a:t>Wenn eine IS NULL Bedingung verwendet werden soll, muss eine Spalte einen Index beinhalten, der niemals NULL sein kann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Bei der Indizierung von einer Benutzer-definierten Funktion gibt es keinen NOT-NULL </a:t>
            </a:r>
            <a:r>
              <a:rPr lang="de-AT" dirty="0" err="1"/>
              <a:t>Constraint</a:t>
            </a:r>
            <a:endParaRPr lang="de-AT" dirty="0"/>
          </a:p>
          <a:p>
            <a:endParaRPr lang="de-AT" dirty="0"/>
          </a:p>
          <a:p>
            <a:r>
              <a:rPr lang="de-AT" dirty="0"/>
              <a:t>Blackbox …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95ECC4-7AA9-069B-BC0C-FAA2A0BE7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31585"/>
            <a:ext cx="6822331" cy="202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9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D1FBF-3045-6FC1-4870-22EDDC46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AppleSystemUIFont"/>
              </a:rPr>
              <a:t>NOT NULL-Constraints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569F48-2867-CEBA-C8B5-F081243E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4179DF-4EE2-1C3A-DEE0-9BB3A0097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18970"/>
            <a:ext cx="6575898" cy="235644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E7350B7-B582-06F3-0650-EC09C0CD1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110" y="3675418"/>
            <a:ext cx="6575897" cy="307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2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A55C2FB-CCF8-63DB-1CDB-915947AA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dirty="0" err="1">
                <a:solidFill>
                  <a:srgbClr val="000000"/>
                </a:solidFill>
                <a:latin typeface="AppleSystemUIFont"/>
              </a:rPr>
              <a:t>Partielle</a:t>
            </a:r>
            <a:r>
              <a:rPr lang="en-US" sz="4400" dirty="0">
                <a:solidFill>
                  <a:srgbClr val="000000"/>
                </a:solidFill>
                <a:latin typeface="AppleSystemUIFon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AppleSystemUIFont"/>
              </a:rPr>
              <a:t>Indizes</a:t>
            </a:r>
            <a:r>
              <a:rPr lang="en-US" sz="4400" dirty="0">
                <a:solidFill>
                  <a:srgbClr val="000000"/>
                </a:solidFill>
                <a:latin typeface="AppleSystemUIFon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AppleSystemUIFont"/>
              </a:rPr>
              <a:t>emulieren</a:t>
            </a:r>
            <a:r>
              <a:rPr lang="en-US" sz="4400" dirty="0">
                <a:solidFill>
                  <a:srgbClr val="000000"/>
                </a:solidFill>
                <a:latin typeface="AppleSystemUIFont"/>
              </a:rPr>
              <a:t> 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CD59F0-3F3E-414A-03D0-5F320BAC5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951706" cy="12033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CDEB3FF-E17F-EACE-1D77-0D8AEC08B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038598"/>
            <a:ext cx="7196847" cy="325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4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21E3409-9B47-7364-C2B7-DD5BF070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dirty="0" err="1">
                <a:solidFill>
                  <a:srgbClr val="000000"/>
                </a:solidFill>
                <a:latin typeface="AppleSystemUIFont"/>
              </a:rPr>
              <a:t>Partielle</a:t>
            </a:r>
            <a:r>
              <a:rPr lang="en-US" sz="4400" dirty="0">
                <a:solidFill>
                  <a:srgbClr val="000000"/>
                </a:solidFill>
                <a:latin typeface="AppleSystemUIFon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AppleSystemUIFont"/>
              </a:rPr>
              <a:t>Indizes</a:t>
            </a:r>
            <a:r>
              <a:rPr lang="en-US" sz="4400" dirty="0">
                <a:solidFill>
                  <a:srgbClr val="000000"/>
                </a:solidFill>
                <a:latin typeface="AppleSystemUIFon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AppleSystemUIFont"/>
              </a:rPr>
              <a:t>emulieren</a:t>
            </a:r>
            <a:r>
              <a:rPr lang="en-US" sz="4400" dirty="0">
                <a:solidFill>
                  <a:srgbClr val="000000"/>
                </a:solidFill>
                <a:latin typeface="AppleSystemUIFont"/>
              </a:rPr>
              <a:t> 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281EDF5-4DC8-3D80-97A6-1233B6BE8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561634" cy="70665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AD03F8D-19B2-A4F9-7B8C-ACE0DEFB8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28451"/>
            <a:ext cx="9006191" cy="42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88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Breitbild</PresentationFormat>
  <Paragraphs>48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AppleSystemUIFont</vt:lpstr>
      <vt:lpstr>Arial</vt:lpstr>
      <vt:lpstr>Calibri</vt:lpstr>
      <vt:lpstr>Calibri Light</vt:lpstr>
      <vt:lpstr>FontinSans</vt:lpstr>
      <vt:lpstr>Office</vt:lpstr>
      <vt:lpstr> Gruppe 2 NULL (S. 53 – 60)</vt:lpstr>
      <vt:lpstr>NULL in der Oracle Datenbank </vt:lpstr>
      <vt:lpstr>NULL Indizieren </vt:lpstr>
      <vt:lpstr>PowerPoint-Präsentation</vt:lpstr>
      <vt:lpstr>PowerPoint-Präsentation</vt:lpstr>
      <vt:lpstr>NOT NULL-Constraints </vt:lpstr>
      <vt:lpstr>NOT NULL-Constraints </vt:lpstr>
      <vt:lpstr>Partielle Indizes emulieren </vt:lpstr>
      <vt:lpstr>Partielle Indizes emulieren </vt:lpstr>
      <vt:lpstr>Partielle Indizes emulieren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Fortsetzung Gruppe 2</dc:title>
  <dc:creator>Bozbey Tolga</dc:creator>
  <cp:lastModifiedBy>Bozbey Tolga</cp:lastModifiedBy>
  <cp:revision>28</cp:revision>
  <dcterms:created xsi:type="dcterms:W3CDTF">2023-11-03T20:57:20Z</dcterms:created>
  <dcterms:modified xsi:type="dcterms:W3CDTF">2023-11-05T18:48:24Z</dcterms:modified>
</cp:coreProperties>
</file>