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989A-CC89-FA79-4421-54BC826B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EE273-2A71-C4F5-F4E8-93098570C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7F9D-15E7-82AF-5833-57B1E69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4731-942C-4F6B-423B-835EBB51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7F51-7E69-684C-1F5A-95DB2FF2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D9CA-3507-B904-FA6D-DFE1B44A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8FF4-8B98-1D32-2B79-C12451B5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590-E5E9-6582-8078-9302405F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3906-4E53-55DB-BB25-9F417EF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FF2F-5721-F3F3-DD19-FD88254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D6A7-D014-FE5E-1F66-37FEBB7EA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668DD-61C0-16C7-5132-A7936919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668B-4107-8617-B902-53D05977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208A-4376-7BD8-C76C-EE5E878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2CD7-8D74-AD77-8902-9DDD98D5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5CFA-ED7A-50A7-4CAD-9D1F4297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8F5B-5CFB-DD68-2675-AFF2F102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E89F-40A1-88D4-498E-E9A8D98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D906-8C79-E85D-E8A1-F4B51B4D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6FFC-3322-6B25-CB4F-A73991C8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CED-A66B-2DD2-DFEA-C3C365A2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E0CD-AA80-9B8C-3FC1-C4A5C56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034A-117C-B536-3DB7-6C3E43DE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0CD-C9A4-4F70-DBD4-0E68D2A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C354-27F5-7CF1-42C8-0045B88A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F16B-80C9-4EA3-5383-C589584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B9C-C39A-AF4D-F7B2-5A33C81F5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BD55-DF18-0CEB-FB2D-AA64D293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C911-FB86-3C04-42F2-8466AC6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020B-5325-92F2-1C63-6CEBCD9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96BF-0F36-8066-0770-D145A85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A46-46B5-0040-FD1B-925EDDB3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77B6-048D-B62C-DD2E-112918E5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063F2-FDFE-8F2C-1A38-9253D30E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6A0F-DC15-6CB8-23A1-ECDA41531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124B-BC9D-93A4-6D85-5C663F6F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DF5A1-1040-2F4D-585E-CFE9B16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9D9ED-8999-AF11-E2C2-C0D793B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18BDF-B497-1BA9-DFE7-F4B5FE76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43D1-F51D-9905-EF99-2EADE8BC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DAA5-B692-649D-EB40-6E099F7E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F3FA-F4B5-06E3-FBDE-EA587B0D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02D3F-2BC8-2D93-F451-74BBEE5A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460B-3D53-348C-A6F7-DC025833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9E180-FCD6-0F68-E7E4-2B444773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F79DA-FE2A-317B-CB46-C4F0CF33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3502-1D13-7C7A-8776-2B7E82B4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8B5F-131D-CB2F-8A7A-A955D563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4E059-D1D0-66FB-2141-5F32C110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2B97B-9CB0-7978-55E1-146365D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2DF7-379E-F849-FE26-E61F0FC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4879-32CF-843A-A3AD-85E75E60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E03F-5D50-D921-8A71-EC05B6A4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DFB8C-F505-33E5-AAE2-542B943C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24E4-06C8-7490-2761-D53998E1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828A-873B-60C7-AAA1-28A00C70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A3BF-971C-5902-C984-3786A64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2FF0-93B1-93E6-2D45-EB0BCE58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A0D6B-7CD4-068B-DBB0-3B7B655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FA8A-DD5A-AF7C-C50B-6F46A24F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BA7C-62AE-7A6C-5D35-08D19651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5EC9-3BB3-4EBA-A7F7-E7BB8A4FEB6B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14F7-A972-0750-FB6B-05963AB4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B8F2-181C-7754-8C3F-5A2A55BA8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ABAAE-A443-4590-95E6-B0DBC328EDA9}"/>
              </a:ext>
            </a:extLst>
          </p:cNvPr>
          <p:cNvSpPr txBox="1"/>
          <p:nvPr/>
        </p:nvSpPr>
        <p:spPr>
          <a:xfrm>
            <a:off x="9253142" y="2490505"/>
            <a:ext cx="124148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Metadata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A86D9-FCAA-B04D-7E4C-575D94A082CE}"/>
              </a:ext>
            </a:extLst>
          </p:cNvPr>
          <p:cNvSpPr txBox="1"/>
          <p:nvPr/>
        </p:nvSpPr>
        <p:spPr>
          <a:xfrm>
            <a:off x="9269964" y="854292"/>
            <a:ext cx="124148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Study</a:t>
            </a:r>
            <a:r>
              <a:rPr lang="fr-CA" dirty="0"/>
              <a:t> design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3E3C2-1D11-77E8-6D7D-08D15A7A073B}"/>
              </a:ext>
            </a:extLst>
          </p:cNvPr>
          <p:cNvSpPr txBox="1"/>
          <p:nvPr/>
        </p:nvSpPr>
        <p:spPr>
          <a:xfrm>
            <a:off x="10718206" y="854293"/>
            <a:ext cx="124148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Sampling </a:t>
            </a:r>
            <a:r>
              <a:rPr lang="fr-CA" dirty="0" err="1"/>
              <a:t>protocol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9FB08-CEF4-AABF-2B94-D3BCA0ECDC35}"/>
              </a:ext>
            </a:extLst>
          </p:cNvPr>
          <p:cNvSpPr txBox="1"/>
          <p:nvPr/>
        </p:nvSpPr>
        <p:spPr>
          <a:xfrm>
            <a:off x="3715728" y="2994459"/>
            <a:ext cx="149866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Field observations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803D6-6ACB-B20B-5CB1-1DEE49F562BA}"/>
              </a:ext>
            </a:extLst>
          </p:cNvPr>
          <p:cNvSpPr txBox="1"/>
          <p:nvPr/>
        </p:nvSpPr>
        <p:spPr>
          <a:xfrm>
            <a:off x="3715728" y="3849718"/>
            <a:ext cx="149866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Biological</a:t>
            </a:r>
            <a:r>
              <a:rPr lang="fr-CA" dirty="0"/>
              <a:t> observations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ABF7F-5AEE-B36C-367E-FB8FA4D6D547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9873885" y="1500623"/>
            <a:ext cx="16822" cy="9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5BBC7C-735A-C24D-6292-EADCF11C0964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9873885" y="1500624"/>
            <a:ext cx="1465064" cy="98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8CD2A2-FE33-5301-B255-5EC03469CCCF}"/>
              </a:ext>
            </a:extLst>
          </p:cNvPr>
          <p:cNvSpPr txBox="1"/>
          <p:nvPr/>
        </p:nvSpPr>
        <p:spPr>
          <a:xfrm>
            <a:off x="7800490" y="992791"/>
            <a:ext cx="124148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Study</a:t>
            </a:r>
            <a:r>
              <a:rPr lang="fr-CA" dirty="0"/>
              <a:t> goals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17903-88A5-F487-CB39-E80B6F027CF1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8421233" y="1362123"/>
            <a:ext cx="1452652" cy="11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F3510F-A0B7-CBDE-0BAE-9DBDB968EF51}"/>
              </a:ext>
            </a:extLst>
          </p:cNvPr>
          <p:cNvSpPr txBox="1"/>
          <p:nvPr/>
        </p:nvSpPr>
        <p:spPr>
          <a:xfrm>
            <a:off x="980107" y="1464056"/>
            <a:ext cx="27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leaving</a:t>
            </a:r>
            <a:r>
              <a:rPr lang="fr-CA" dirty="0"/>
              <a:t> for the </a:t>
            </a:r>
            <a:r>
              <a:rPr lang="fr-CA" dirty="0" err="1"/>
              <a:t>field</a:t>
            </a:r>
            <a:r>
              <a:rPr lang="fr-CA" dirty="0"/>
              <a:t>: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073D1-75DB-D2AF-EE4D-E62A8D79F561}"/>
              </a:ext>
            </a:extLst>
          </p:cNvPr>
          <p:cNvSpPr txBox="1"/>
          <p:nvPr/>
        </p:nvSpPr>
        <p:spPr>
          <a:xfrm>
            <a:off x="1029026" y="24905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 the </a:t>
            </a:r>
            <a:r>
              <a:rPr lang="fr-CA" dirty="0" err="1"/>
              <a:t>field</a:t>
            </a:r>
            <a:r>
              <a:rPr lang="fr-CA" dirty="0"/>
              <a:t> 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73054-38FC-D7C9-494C-83C869AFF185}"/>
              </a:ext>
            </a:extLst>
          </p:cNvPr>
          <p:cNvSpPr txBox="1"/>
          <p:nvPr/>
        </p:nvSpPr>
        <p:spPr>
          <a:xfrm>
            <a:off x="1029026" y="5390626"/>
            <a:ext cx="16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field</a:t>
            </a:r>
            <a:r>
              <a:rPr lang="fr-CA" dirty="0"/>
              <a:t> :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7B5BA0-3BAF-B7E5-5CC2-97406BBFFD1D}"/>
              </a:ext>
            </a:extLst>
          </p:cNvPr>
          <p:cNvSpPr txBox="1"/>
          <p:nvPr/>
        </p:nvSpPr>
        <p:spPr>
          <a:xfrm>
            <a:off x="9253141" y="3480386"/>
            <a:ext cx="124148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data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6DF1E8-B4B8-5CBD-D853-CFA2F31389EC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5214391" y="3317625"/>
            <a:ext cx="4038750" cy="34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CEB4D2-C3ED-1547-E646-50D7D23F7F2D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 flipV="1">
            <a:off x="5214391" y="3665052"/>
            <a:ext cx="4038750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1D557F-A2F1-BA8C-CD3C-6FB5CB21885C}"/>
              </a:ext>
            </a:extLst>
          </p:cNvPr>
          <p:cNvSpPr txBox="1"/>
          <p:nvPr/>
        </p:nvSpPr>
        <p:spPr>
          <a:xfrm>
            <a:off x="6223659" y="2209629"/>
            <a:ext cx="1498663" cy="923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Issues and </a:t>
            </a:r>
            <a:r>
              <a:rPr lang="fr-CA" dirty="0" err="1"/>
              <a:t>protocol</a:t>
            </a:r>
            <a:r>
              <a:rPr lang="fr-CA" dirty="0"/>
              <a:t> changes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9BBEE-497A-EB96-B8A3-C98D8E850EBC}"/>
              </a:ext>
            </a:extLst>
          </p:cNvPr>
          <p:cNvCxnSpPr>
            <a:cxnSpLocks/>
            <a:stCxn id="64" idx="3"/>
            <a:endCxn id="4" idx="1"/>
          </p:cNvCxnSpPr>
          <p:nvPr/>
        </p:nvCxnSpPr>
        <p:spPr>
          <a:xfrm>
            <a:off x="7722322" y="2671294"/>
            <a:ext cx="1530820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D69A0B-384E-1865-ECAC-802312D72331}"/>
              </a:ext>
            </a:extLst>
          </p:cNvPr>
          <p:cNvSpPr txBox="1"/>
          <p:nvPr/>
        </p:nvSpPr>
        <p:spPr>
          <a:xfrm>
            <a:off x="8871656" y="5218878"/>
            <a:ext cx="203809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Data validation &amp; </a:t>
            </a:r>
            <a:r>
              <a:rPr lang="fr-CA" dirty="0" err="1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1</cp:revision>
  <dcterms:created xsi:type="dcterms:W3CDTF">2023-06-29T18:58:51Z</dcterms:created>
  <dcterms:modified xsi:type="dcterms:W3CDTF">2023-06-30T18:31:19Z</dcterms:modified>
</cp:coreProperties>
</file>