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7BF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D9EA3-B171-B73B-8DA8-8A823632BA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9F2B6E-6A77-8465-5A4B-A0A5F6ADDB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20F02-9115-3440-0C17-D675A9BE4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366D-15BC-48C7-AABE-968518180704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CF391-4995-1CB2-E5F9-36AF77209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93A8E2-3B41-E378-6422-CB20DCB68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29BE-EE5C-4E67-821C-358AAA716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7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5EE6B-56AB-D6E6-DC14-B8E6CA559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37463-D397-A750-9D4E-FE9A8A97E0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30F505-D050-AD56-A4E9-DC472FF61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366D-15BC-48C7-AABE-968518180704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50DA5-3986-F13B-755F-4E8419B32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9CB22D-8C78-9349-9832-31DC7FA8A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29BE-EE5C-4E67-821C-358AAA716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1707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CAE1B23-2FBE-2BEE-0FD5-2826A8465E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F776B9-C086-B473-72AC-2B569868A4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5E05BE-B2E4-0423-ED38-E754A27FB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366D-15BC-48C7-AABE-968518180704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A0BCD-661C-7057-0773-C1ED7EF2E6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7D460-B589-FDC6-1B47-EA69C1C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29BE-EE5C-4E67-821C-358AAA716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0149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C0D08-F589-1A6D-C9B7-54451E4D5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D767E-2AC5-0E57-BF42-0484273D1E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BA36E4-F32A-A757-F79E-0A06F43A7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366D-15BC-48C7-AABE-968518180704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3B615-5B88-62A6-85EB-D27CAE80C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3CA331-495A-99E7-7A83-969CB11A02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29BE-EE5C-4E67-821C-358AAA716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336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7FDF9-5D57-C12C-72E3-34B0688C3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DB8B4E-16AE-6497-4446-BB08DEAFB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12D69-C340-80F6-9F32-4FA8412A6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366D-15BC-48C7-AABE-968518180704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67742A-BB88-87BA-EC30-0E447CBCF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C716E-A0ED-8737-E35F-28C3E46C4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29BE-EE5C-4E67-821C-358AAA716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6091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B609E-9061-733A-C609-945E9FE8A8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A5452D-DA30-4333-DF15-B5240422D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E33BED-EA10-BA2E-19A1-916F3895AB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31F068-BD58-55CC-4C08-755F19BA7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366D-15BC-48C7-AABE-968518180704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A030AE-0C58-99E5-C0E4-002430649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4A11C4-4E3F-F039-FB6C-F89496454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29BE-EE5C-4E67-821C-358AAA716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0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73CF-17A6-08CF-E0A7-C2510A052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0010FE-0752-7F02-1C50-449CE9EE9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CAF083-1573-4BAE-53E0-7FE7121815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16B9D7-CF77-CF96-867B-3D3766ADF2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F63BA0-8F8B-5968-1E65-0C16D5DF7D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9C4A1F-4930-32BA-E2EE-AC5879940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366D-15BC-48C7-AABE-968518180704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CFCB78-8CB3-F8C7-28BC-80C195EBF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E551A5-2C42-9319-09F6-DF2ECE1AD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29BE-EE5C-4E67-821C-358AAA716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757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1EE89-9044-1E7A-954A-7CBA7393D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8366F4-CA06-080F-7210-7DF5F76B3B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366D-15BC-48C7-AABE-968518180704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4E1E74-4BCD-8C81-8F81-01C19C174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94ADC8-1903-566E-F6CD-64FE1C18A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29BE-EE5C-4E67-821C-358AAA716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8924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5051BA-D6DE-8127-9882-0717FDD53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366D-15BC-48C7-AABE-968518180704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F4B2B5-88CB-029E-AE28-2F6A75F4A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2746C-9B19-581D-EBAC-D58CAE1EF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29BE-EE5C-4E67-821C-358AAA716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646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E5656-2923-0C67-E636-3F4F2B83A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E360C0-F8A6-7188-BCF4-B07F134432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91315E-B553-C889-3A5A-75A5DE186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6C3B1-A62A-EEB2-8DC2-1BDB639BC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366D-15BC-48C7-AABE-968518180704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124075-1762-D483-3D1C-C55A24507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88CD2-4F26-1BAA-0454-6621125EE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29BE-EE5C-4E67-821C-358AAA716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606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B3EC1-2213-598D-126F-0D7BAC4B3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15FC09-BD90-0A45-C938-F089FAF07B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C657EB-D0B0-9521-F2D2-1CEEB61236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D09E72-805F-E7F4-6CE2-16B3455B16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B366D-15BC-48C7-AABE-968518180704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BDC9DC-DBB0-0668-1039-E5D6D74A8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829E8-2FB6-1EFF-0467-1AF7B61B9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29BE-EE5C-4E67-821C-358AAA716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00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99DA42-4259-5C3C-6DB5-F95946B11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CF7CCB-69C0-B056-3D63-AE7497FF7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3715F9-5481-7E55-B609-49809A6F8E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6B366D-15BC-48C7-AABE-968518180704}" type="datetimeFigureOut">
              <a:rPr lang="en-US" smtClean="0"/>
              <a:t>6/22/2023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60F9E6-FBE1-9167-1C1B-D66E0BADA5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07F01-3389-95E3-AF37-9629B9627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429BE-EE5C-4E67-821C-358AAA7166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353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2C2872-5606-CD06-09CB-E47A8AEB3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552" y="264336"/>
            <a:ext cx="10515600" cy="491218"/>
          </a:xfrm>
        </p:spPr>
        <p:txBody>
          <a:bodyPr>
            <a:noAutofit/>
          </a:bodyPr>
          <a:lstStyle/>
          <a:p>
            <a:r>
              <a:rPr lang="fr-CA" sz="3200" b="1" dirty="0">
                <a:latin typeface="+mn-lt"/>
              </a:rPr>
              <a:t>Séquence des évènements:</a:t>
            </a:r>
            <a:endParaRPr lang="en-US" sz="3200" b="1" dirty="0">
              <a:latin typeface="+mn-lt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0935116-1CC1-6DA5-B6DE-DD3E879BEA1D}"/>
              </a:ext>
            </a:extLst>
          </p:cNvPr>
          <p:cNvGrpSpPr/>
          <p:nvPr/>
        </p:nvGrpSpPr>
        <p:grpSpPr>
          <a:xfrm>
            <a:off x="787400" y="1223553"/>
            <a:ext cx="10617200" cy="261610"/>
            <a:chOff x="928385" y="2147581"/>
            <a:chExt cx="13288154" cy="14696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99938F2-87BC-A414-77D0-DFD2A40A05B3}"/>
                </a:ext>
              </a:extLst>
            </p:cNvPr>
            <p:cNvSpPr txBox="1"/>
            <p:nvPr/>
          </p:nvSpPr>
          <p:spPr>
            <a:xfrm>
              <a:off x="4250424" y="2147581"/>
              <a:ext cx="1107347" cy="14696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/>
                <a:t>Avril</a:t>
              </a:r>
              <a:endParaRPr lang="en-US" sz="1100" b="1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B1121CA-2799-5D2A-36E9-3813248F1D07}"/>
                </a:ext>
              </a:extLst>
            </p:cNvPr>
            <p:cNvSpPr txBox="1"/>
            <p:nvPr/>
          </p:nvSpPr>
          <p:spPr>
            <a:xfrm>
              <a:off x="3143077" y="2147581"/>
              <a:ext cx="1107347" cy="1469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/>
                <a:t>March</a:t>
              </a:r>
              <a:endParaRPr lang="en-US" sz="1100" b="1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272020A-C980-9C71-6C6F-6856F8375DB4}"/>
                </a:ext>
              </a:extLst>
            </p:cNvPr>
            <p:cNvSpPr txBox="1"/>
            <p:nvPr/>
          </p:nvSpPr>
          <p:spPr>
            <a:xfrm>
              <a:off x="2035732" y="2147581"/>
              <a:ext cx="1107347" cy="14696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/>
                <a:t>February</a:t>
              </a:r>
              <a:endParaRPr lang="en-US" sz="1100" b="1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C22C536-59DE-40FD-3540-B799AD039C7B}"/>
                </a:ext>
              </a:extLst>
            </p:cNvPr>
            <p:cNvSpPr txBox="1"/>
            <p:nvPr/>
          </p:nvSpPr>
          <p:spPr>
            <a:xfrm>
              <a:off x="928385" y="2147581"/>
              <a:ext cx="1107347" cy="1469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/>
                <a:t>January</a:t>
              </a:r>
              <a:endParaRPr lang="en-US" sz="11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2FECF9-F0B6-8355-4ECA-EC0A8D1559B9}"/>
                </a:ext>
              </a:extLst>
            </p:cNvPr>
            <p:cNvSpPr txBox="1"/>
            <p:nvPr/>
          </p:nvSpPr>
          <p:spPr>
            <a:xfrm>
              <a:off x="8679809" y="2147581"/>
              <a:ext cx="1107347" cy="1469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/>
                <a:t>August</a:t>
              </a:r>
              <a:endParaRPr lang="en-US" sz="11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82D7F3-D40A-C5FB-D059-53FAB634805E}"/>
                </a:ext>
              </a:extLst>
            </p:cNvPr>
            <p:cNvSpPr txBox="1"/>
            <p:nvPr/>
          </p:nvSpPr>
          <p:spPr>
            <a:xfrm>
              <a:off x="7572463" y="2147581"/>
              <a:ext cx="1107347" cy="146960"/>
            </a:xfrm>
            <a:prstGeom prst="rect">
              <a:avLst/>
            </a:prstGeom>
            <a:solidFill>
              <a:srgbClr val="87BF61"/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/>
                <a:t>July</a:t>
              </a:r>
              <a:endParaRPr lang="en-US" sz="1100" b="1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711DCE1-DBC8-6AB4-7D30-3A95D8A385E7}"/>
                </a:ext>
              </a:extLst>
            </p:cNvPr>
            <p:cNvSpPr txBox="1"/>
            <p:nvPr/>
          </p:nvSpPr>
          <p:spPr>
            <a:xfrm>
              <a:off x="6465117" y="2147581"/>
              <a:ext cx="1107347" cy="146960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/>
                <a:t>June</a:t>
              </a:r>
              <a:endParaRPr lang="en-US" sz="1100" b="1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F7020B-76E3-E141-FA7B-B9D4A238A7CD}"/>
                </a:ext>
              </a:extLst>
            </p:cNvPr>
            <p:cNvSpPr txBox="1"/>
            <p:nvPr/>
          </p:nvSpPr>
          <p:spPr>
            <a:xfrm>
              <a:off x="5357771" y="2147581"/>
              <a:ext cx="1107347" cy="14696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/>
                <a:t>May</a:t>
              </a:r>
              <a:endParaRPr lang="en-US" sz="11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AECEAF5-B5A9-D636-45C0-57E517DFB81F}"/>
                </a:ext>
              </a:extLst>
            </p:cNvPr>
            <p:cNvSpPr txBox="1"/>
            <p:nvPr/>
          </p:nvSpPr>
          <p:spPr>
            <a:xfrm>
              <a:off x="13109192" y="2147581"/>
              <a:ext cx="1107347" cy="14696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/>
                <a:t>December</a:t>
              </a:r>
              <a:endParaRPr lang="en-US" sz="1100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80FD42-7ACD-326D-FAF6-E10BF1FD73E3}"/>
                </a:ext>
              </a:extLst>
            </p:cNvPr>
            <p:cNvSpPr txBox="1"/>
            <p:nvPr/>
          </p:nvSpPr>
          <p:spPr>
            <a:xfrm>
              <a:off x="12001847" y="2147581"/>
              <a:ext cx="1107347" cy="14696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/>
                <a:t>November</a:t>
              </a:r>
              <a:endParaRPr lang="en-US" sz="11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0424A2E-7760-CCE4-C35A-65792DBCD4C2}"/>
                </a:ext>
              </a:extLst>
            </p:cNvPr>
            <p:cNvSpPr txBox="1"/>
            <p:nvPr/>
          </p:nvSpPr>
          <p:spPr>
            <a:xfrm>
              <a:off x="10894500" y="2147581"/>
              <a:ext cx="1107347" cy="14696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/>
                <a:t>October</a:t>
              </a:r>
              <a:endParaRPr lang="en-US" sz="11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A45D89E-9D29-747C-7896-D3BC67FFCA7B}"/>
                </a:ext>
              </a:extLst>
            </p:cNvPr>
            <p:cNvSpPr txBox="1"/>
            <p:nvPr/>
          </p:nvSpPr>
          <p:spPr>
            <a:xfrm>
              <a:off x="9787155" y="2147581"/>
              <a:ext cx="1107347" cy="14696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solidFill>
                <a:schemeClr val="bg2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CA" sz="1100" b="1" dirty="0"/>
                <a:t>September</a:t>
              </a:r>
              <a:endParaRPr lang="en-US" sz="1100" b="1" dirty="0"/>
            </a:p>
          </p:txBody>
        </p:sp>
      </p:grpSp>
      <p:sp>
        <p:nvSpPr>
          <p:cNvPr id="107" name="TextBox 106">
            <a:extLst>
              <a:ext uri="{FF2B5EF4-FFF2-40B4-BE49-F238E27FC236}">
                <a16:creationId xmlns:a16="http://schemas.microsoft.com/office/drawing/2014/main" id="{032F09C5-8325-847C-ADBB-8CA825EF8A29}"/>
              </a:ext>
            </a:extLst>
          </p:cNvPr>
          <p:cNvSpPr txBox="1"/>
          <p:nvPr/>
        </p:nvSpPr>
        <p:spPr>
          <a:xfrm>
            <a:off x="784012" y="1485163"/>
            <a:ext cx="1772920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err="1"/>
              <a:t>Mue</a:t>
            </a:r>
            <a:endParaRPr lang="en-US" sz="1200" b="1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B06196D6-16A5-A68D-0AD2-CD6710661FDF}"/>
              </a:ext>
            </a:extLst>
          </p:cNvPr>
          <p:cNvSpPr txBox="1"/>
          <p:nvPr/>
        </p:nvSpPr>
        <p:spPr>
          <a:xfrm>
            <a:off x="3880695" y="1762162"/>
            <a:ext cx="3282105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err="1"/>
              <a:t>Pêche</a:t>
            </a:r>
            <a:endParaRPr lang="en-US" sz="1200" b="1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2ACA3A6C-8484-44A0-AA5B-3CB3992C6F10}"/>
              </a:ext>
            </a:extLst>
          </p:cNvPr>
          <p:cNvSpPr txBox="1"/>
          <p:nvPr/>
        </p:nvSpPr>
        <p:spPr>
          <a:xfrm>
            <a:off x="6534996" y="2039161"/>
            <a:ext cx="2215304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/>
              <a:t>Relevé </a:t>
            </a:r>
            <a:r>
              <a:rPr lang="en-CA" sz="1200" b="1" dirty="0" err="1"/>
              <a:t>scientifiques</a:t>
            </a:r>
            <a:r>
              <a:rPr lang="en-CA" sz="1200" b="1" dirty="0"/>
              <a:t> et </a:t>
            </a:r>
            <a:r>
              <a:rPr lang="en-CA" sz="1200" b="1" dirty="0" err="1"/>
              <a:t>projets</a:t>
            </a:r>
            <a:endParaRPr lang="en-US" sz="1200" b="1" dirty="0"/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FE7D3BC8-DD80-1B76-1E30-03C70765CD53}"/>
              </a:ext>
            </a:extLst>
          </p:cNvPr>
          <p:cNvSpPr txBox="1"/>
          <p:nvPr/>
        </p:nvSpPr>
        <p:spPr>
          <a:xfrm>
            <a:off x="4326466" y="2039161"/>
            <a:ext cx="884766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 err="1"/>
              <a:t>Projets</a:t>
            </a:r>
            <a:endParaRPr lang="en-US" sz="1200" b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B05F7FB-7F27-BC96-7C38-0F7B293F8832}"/>
              </a:ext>
            </a:extLst>
          </p:cNvPr>
          <p:cNvSpPr txBox="1"/>
          <p:nvPr/>
        </p:nvSpPr>
        <p:spPr>
          <a:xfrm>
            <a:off x="2560318" y="1485162"/>
            <a:ext cx="8844281" cy="27699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CA" sz="1200" b="1" dirty="0"/>
              <a:t>La carapace </a:t>
            </a:r>
            <a:r>
              <a:rPr lang="en-CA" sz="1200" b="1" dirty="0" err="1"/>
              <a:t>durcit</a:t>
            </a:r>
            <a:r>
              <a:rPr lang="en-CA" sz="1200" b="1" dirty="0"/>
              <a:t> et </a:t>
            </a:r>
            <a:r>
              <a:rPr lang="en-CA" sz="1200" b="1" dirty="0" err="1"/>
              <a:t>épaissit</a:t>
            </a:r>
            <a:r>
              <a:rPr lang="en-CA" sz="1200" b="1" dirty="0"/>
              <a:t> </a:t>
            </a:r>
            <a:r>
              <a:rPr lang="en-CA" sz="1200" b="1" dirty="0" err="1"/>
              <a:t>graduellement</a:t>
            </a:r>
            <a:endParaRPr 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6826726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77FBA3A-6028-4263-CC6F-1EA3DFB79BAC}"/>
              </a:ext>
            </a:extLst>
          </p:cNvPr>
          <p:cNvSpPr/>
          <p:nvPr/>
        </p:nvSpPr>
        <p:spPr>
          <a:xfrm>
            <a:off x="6365007" y="1259047"/>
            <a:ext cx="1770077" cy="17784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bg2">
                    <a:lumMod val="25000"/>
                  </a:schemeClr>
                </a:solidFill>
              </a:rPr>
              <a:t>Soft-crab problem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C907E46-B53E-49CC-6564-E202BBB89412}"/>
              </a:ext>
            </a:extLst>
          </p:cNvPr>
          <p:cNvSpPr/>
          <p:nvPr/>
        </p:nvSpPr>
        <p:spPr>
          <a:xfrm>
            <a:off x="3478373" y="3749040"/>
            <a:ext cx="2088861" cy="2049711"/>
          </a:xfrm>
          <a:prstGeom prst="ellipse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Market quality / Meat content 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51E1EAB-C82D-ECA5-6A59-DA0F1FA8CCE7}"/>
              </a:ext>
            </a:extLst>
          </p:cNvPr>
          <p:cNvSpPr/>
          <p:nvPr/>
        </p:nvSpPr>
        <p:spPr>
          <a:xfrm>
            <a:off x="9343336" y="1191237"/>
            <a:ext cx="1928811" cy="191408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DFO Science </a:t>
            </a:r>
            <a:r>
              <a:rPr lang="en-US" b="1" dirty="0" err="1"/>
              <a:t>Science</a:t>
            </a:r>
            <a:r>
              <a:rPr lang="en-US" b="1" dirty="0"/>
              <a:t> survey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8C1D330-FC9E-28AC-AF62-1F90BDDD64CF}"/>
              </a:ext>
            </a:extLst>
          </p:cNvPr>
          <p:cNvSpPr/>
          <p:nvPr/>
        </p:nvSpPr>
        <p:spPr>
          <a:xfrm>
            <a:off x="8721893" y="3526172"/>
            <a:ext cx="2088860" cy="2049711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Conservation &amp; Protection </a:t>
            </a:r>
            <a:r>
              <a:rPr lang="en-US" b="1" dirty="0"/>
              <a:t>Fishery catch monitoring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D1C147-7CF1-75CD-A5C5-ABDDBF3D93BA}"/>
              </a:ext>
            </a:extLst>
          </p:cNvPr>
          <p:cNvCxnSpPr>
            <a:cxnSpLocks/>
            <a:stCxn id="4" idx="6"/>
            <a:endCxn id="7" idx="2"/>
          </p:cNvCxnSpPr>
          <p:nvPr/>
        </p:nvCxnSpPr>
        <p:spPr>
          <a:xfrm>
            <a:off x="8135084" y="2148280"/>
            <a:ext cx="120825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A13394C-A84D-FF09-02C2-C825B72A4D51}"/>
              </a:ext>
            </a:extLst>
          </p:cNvPr>
          <p:cNvCxnSpPr>
            <a:cxnSpLocks/>
            <a:stCxn id="4" idx="5"/>
            <a:endCxn id="8" idx="1"/>
          </p:cNvCxnSpPr>
          <p:nvPr/>
        </p:nvCxnSpPr>
        <p:spPr>
          <a:xfrm>
            <a:off x="7875862" y="2777063"/>
            <a:ext cx="1151937" cy="104928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9722505-3DE6-D400-A623-E0A0D5A2C176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5261327" y="2777063"/>
            <a:ext cx="1362902" cy="12721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17D93832-85DC-CE3D-28D6-E344D08F06CE}"/>
              </a:ext>
            </a:extLst>
          </p:cNvPr>
          <p:cNvSpPr txBox="1"/>
          <p:nvPr/>
        </p:nvSpPr>
        <p:spPr>
          <a:xfrm>
            <a:off x="381000" y="170076"/>
            <a:ext cx="28272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sz="3200" b="1" dirty="0"/>
              <a:t>Problématique:</a:t>
            </a:r>
            <a:endParaRPr lang="en-US" sz="3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02ED8A-E4FB-0347-2CE1-22011F70D209}"/>
              </a:ext>
            </a:extLst>
          </p:cNvPr>
          <p:cNvSpPr txBox="1"/>
          <p:nvPr/>
        </p:nvSpPr>
        <p:spPr>
          <a:xfrm>
            <a:off x="381000" y="830352"/>
            <a:ext cx="571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r-CA" dirty="0"/>
              <a:t>Différencier entre crabes qui ont mués durant l’année courante (nouveaux) ou durant les années précédentes (vieux).</a:t>
            </a:r>
          </a:p>
          <a:p>
            <a:pPr marL="342900" indent="-342900">
              <a:buFont typeface="+mj-lt"/>
              <a:buAutoNum type="arabicPeriod"/>
            </a:pPr>
            <a:r>
              <a:rPr lang="fr-CA" dirty="0"/>
              <a:t>Déterminer l’âge relative de la carapace.</a:t>
            </a:r>
          </a:p>
          <a:p>
            <a:pPr marL="342900" indent="-342900">
              <a:buFont typeface="+mj-lt"/>
              <a:buAutoNum type="arabicPeriod"/>
            </a:pPr>
            <a:r>
              <a:rPr lang="fr-CA" dirty="0"/>
              <a:t>Déterminer le remplissage de la chair dans la carapace.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956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1413</TotalTime>
  <Words>85</Words>
  <Application>Microsoft Office PowerPoint</Application>
  <PresentationFormat>Widescreen</PresentationFormat>
  <Paragraphs>26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Séquence des évènements:</vt:lpstr>
      <vt:lpstr>PowerPoint Presentation</vt:lpstr>
    </vt:vector>
  </TitlesOfParts>
  <Company>DFO MPO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Surette, Tobie</dc:creator>
  <cp:lastModifiedBy>Surette, Tobie</cp:lastModifiedBy>
  <cp:revision>2</cp:revision>
  <dcterms:created xsi:type="dcterms:W3CDTF">2023-06-14T19:27:41Z</dcterms:created>
  <dcterms:modified xsi:type="dcterms:W3CDTF">2023-06-22T18:18:21Z</dcterms:modified>
</cp:coreProperties>
</file>