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84" r:id="rId2"/>
    <p:sldId id="653" r:id="rId3"/>
    <p:sldId id="285" r:id="rId4"/>
    <p:sldId id="654" r:id="rId5"/>
    <p:sldId id="655" r:id="rId6"/>
    <p:sldId id="656" r:id="rId7"/>
    <p:sldId id="657" r:id="rId8"/>
    <p:sldId id="658" r:id="rId9"/>
    <p:sldId id="659" r:id="rId10"/>
    <p:sldId id="669" r:id="rId11"/>
    <p:sldId id="665" r:id="rId12"/>
    <p:sldId id="666" r:id="rId13"/>
    <p:sldId id="667" r:id="rId14"/>
    <p:sldId id="668" r:id="rId15"/>
    <p:sldId id="671" r:id="rId16"/>
    <p:sldId id="672" r:id="rId17"/>
    <p:sldId id="652" r:id="rId18"/>
  </p:sldIdLst>
  <p:sldSz cx="15544800" cy="10058400"/>
  <p:notesSz cx="6858000" cy="9144000"/>
  <p:defaultTextStyle>
    <a:defPPr>
      <a:defRPr lang="it-IT"/>
    </a:defPPr>
    <a:lvl1pPr marL="0" algn="l" defTabSz="1228954" rtl="0" eaLnBrk="1" latinLnBrk="0" hangingPunct="1">
      <a:defRPr sz="2400" kern="1200">
        <a:solidFill>
          <a:schemeClr val="tx1"/>
        </a:solidFill>
        <a:latin typeface="+mn-lt"/>
        <a:ea typeface="+mn-ea"/>
        <a:cs typeface="+mn-cs"/>
      </a:defRPr>
    </a:lvl1pPr>
    <a:lvl2pPr marL="614477" algn="l" defTabSz="1228954" rtl="0" eaLnBrk="1" latinLnBrk="0" hangingPunct="1">
      <a:defRPr sz="2400" kern="1200">
        <a:solidFill>
          <a:schemeClr val="tx1"/>
        </a:solidFill>
        <a:latin typeface="+mn-lt"/>
        <a:ea typeface="+mn-ea"/>
        <a:cs typeface="+mn-cs"/>
      </a:defRPr>
    </a:lvl2pPr>
    <a:lvl3pPr marL="1228954" algn="l" defTabSz="1228954" rtl="0" eaLnBrk="1" latinLnBrk="0" hangingPunct="1">
      <a:defRPr sz="2400" kern="1200">
        <a:solidFill>
          <a:schemeClr val="tx1"/>
        </a:solidFill>
        <a:latin typeface="+mn-lt"/>
        <a:ea typeface="+mn-ea"/>
        <a:cs typeface="+mn-cs"/>
      </a:defRPr>
    </a:lvl3pPr>
    <a:lvl4pPr marL="1843430" algn="l" defTabSz="1228954" rtl="0" eaLnBrk="1" latinLnBrk="0" hangingPunct="1">
      <a:defRPr sz="2400" kern="1200">
        <a:solidFill>
          <a:schemeClr val="tx1"/>
        </a:solidFill>
        <a:latin typeface="+mn-lt"/>
        <a:ea typeface="+mn-ea"/>
        <a:cs typeface="+mn-cs"/>
      </a:defRPr>
    </a:lvl4pPr>
    <a:lvl5pPr marL="2457907" algn="l" defTabSz="1228954" rtl="0" eaLnBrk="1" latinLnBrk="0" hangingPunct="1">
      <a:defRPr sz="2400" kern="1200">
        <a:solidFill>
          <a:schemeClr val="tx1"/>
        </a:solidFill>
        <a:latin typeface="+mn-lt"/>
        <a:ea typeface="+mn-ea"/>
        <a:cs typeface="+mn-cs"/>
      </a:defRPr>
    </a:lvl5pPr>
    <a:lvl6pPr marL="3072384" algn="l" defTabSz="1228954" rtl="0" eaLnBrk="1" latinLnBrk="0" hangingPunct="1">
      <a:defRPr sz="2400" kern="1200">
        <a:solidFill>
          <a:schemeClr val="tx1"/>
        </a:solidFill>
        <a:latin typeface="+mn-lt"/>
        <a:ea typeface="+mn-ea"/>
        <a:cs typeface="+mn-cs"/>
      </a:defRPr>
    </a:lvl6pPr>
    <a:lvl7pPr marL="3686861" algn="l" defTabSz="1228954" rtl="0" eaLnBrk="1" latinLnBrk="0" hangingPunct="1">
      <a:defRPr sz="2400" kern="1200">
        <a:solidFill>
          <a:schemeClr val="tx1"/>
        </a:solidFill>
        <a:latin typeface="+mn-lt"/>
        <a:ea typeface="+mn-ea"/>
        <a:cs typeface="+mn-cs"/>
      </a:defRPr>
    </a:lvl7pPr>
    <a:lvl8pPr marL="4301338" algn="l" defTabSz="1228954" rtl="0" eaLnBrk="1" latinLnBrk="0" hangingPunct="1">
      <a:defRPr sz="2400" kern="1200">
        <a:solidFill>
          <a:schemeClr val="tx1"/>
        </a:solidFill>
        <a:latin typeface="+mn-lt"/>
        <a:ea typeface="+mn-ea"/>
        <a:cs typeface="+mn-cs"/>
      </a:defRPr>
    </a:lvl8pPr>
    <a:lvl9pPr marL="4915814" algn="l" defTabSz="1228954"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3168">
          <p15:clr>
            <a:srgbClr val="A4A3A4"/>
          </p15:clr>
        </p15:guide>
        <p15:guide id="4" pos="48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E8E1"/>
    <a:srgbClr val="1AAEA2"/>
    <a:srgbClr val="15A9A0"/>
    <a:srgbClr val="66FFCC"/>
    <a:srgbClr val="FFCC00"/>
    <a:srgbClr val="F6D649"/>
    <a:srgbClr val="232946"/>
    <a:srgbClr val="FF9966"/>
    <a:srgbClr val="FF6633"/>
    <a:srgbClr val="FD7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90" autoAdjust="0"/>
    <p:restoredTop sz="86493" autoAdjust="0"/>
  </p:normalViewPr>
  <p:slideViewPr>
    <p:cSldViewPr snapToGrid="0">
      <p:cViewPr varScale="1">
        <p:scale>
          <a:sx n="50" d="100"/>
          <a:sy n="50" d="100"/>
        </p:scale>
        <p:origin x="1075" y="48"/>
      </p:cViewPr>
      <p:guideLst>
        <p:guide orient="horz" pos="2160"/>
        <p:guide pos="3840"/>
        <p:guide orient="horz" pos="3168"/>
        <p:guide pos="48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606289-9120-7A4A-8DCF-10F5089B89AC}" type="datetimeFigureOut">
              <a:rPr lang="en-US" smtClean="0"/>
              <a:t>5/18/2022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0F7630-B7B7-B341-BD72-CC7F8BC003AE}" type="slidenum">
              <a:rPr lang="en-US" smtClean="0"/>
              <a:t>‹#›</a:t>
            </a:fld>
            <a:endParaRPr lang="en-US"/>
          </a:p>
        </p:txBody>
      </p:sp>
    </p:spTree>
    <p:extLst>
      <p:ext uri="{BB962C8B-B14F-4D97-AF65-F5344CB8AC3E}">
        <p14:creationId xmlns:p14="http://schemas.microsoft.com/office/powerpoint/2010/main" val="1710209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25BA46-DB47-4679-8C20-98DF6F90E636}" type="datetimeFigureOut">
              <a:rPr lang="it-IT" smtClean="0"/>
              <a:t>18/05/2022</a:t>
            </a:fld>
            <a:endParaRPr lang="it-IT"/>
          </a:p>
        </p:txBody>
      </p:sp>
      <p:sp>
        <p:nvSpPr>
          <p:cNvPr id="4" name="Segnaposto immagine diapositiva 3"/>
          <p:cNvSpPr>
            <a:spLocks noGrp="1" noRot="1" noChangeAspect="1"/>
          </p:cNvSpPr>
          <p:nvPr>
            <p:ph type="sldImg" idx="2"/>
          </p:nvPr>
        </p:nvSpPr>
        <p:spPr>
          <a:xfrm>
            <a:off x="1044575" y="1143000"/>
            <a:ext cx="476885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7596D-A512-4228-87E1-1619B4AC380D}" type="slidenum">
              <a:rPr lang="it-IT" smtClean="0"/>
              <a:t>‹#›</a:t>
            </a:fld>
            <a:endParaRPr lang="it-IT"/>
          </a:p>
        </p:txBody>
      </p:sp>
    </p:spTree>
    <p:extLst>
      <p:ext uri="{BB962C8B-B14F-4D97-AF65-F5344CB8AC3E}">
        <p14:creationId xmlns:p14="http://schemas.microsoft.com/office/powerpoint/2010/main" val="3997244855"/>
      </p:ext>
    </p:extLst>
  </p:cSld>
  <p:clrMap bg1="lt1" tx1="dk1" bg2="lt2" tx2="dk2" accent1="accent1" accent2="accent2" accent3="accent3" accent4="accent4" accent5="accent5" accent6="accent6" hlink="hlink" folHlink="folHlink"/>
  <p:notesStyle>
    <a:lvl1pPr marL="0" algn="l" defTabSz="1228954" rtl="0" eaLnBrk="1" latinLnBrk="0" hangingPunct="1">
      <a:defRPr sz="1600" kern="1200">
        <a:solidFill>
          <a:schemeClr val="tx1"/>
        </a:solidFill>
        <a:latin typeface="+mn-lt"/>
        <a:ea typeface="+mn-ea"/>
        <a:cs typeface="+mn-cs"/>
      </a:defRPr>
    </a:lvl1pPr>
    <a:lvl2pPr marL="614477" algn="l" defTabSz="1228954" rtl="0" eaLnBrk="1" latinLnBrk="0" hangingPunct="1">
      <a:defRPr sz="1600" kern="1200">
        <a:solidFill>
          <a:schemeClr val="tx1"/>
        </a:solidFill>
        <a:latin typeface="+mn-lt"/>
        <a:ea typeface="+mn-ea"/>
        <a:cs typeface="+mn-cs"/>
      </a:defRPr>
    </a:lvl2pPr>
    <a:lvl3pPr marL="1228954" algn="l" defTabSz="1228954" rtl="0" eaLnBrk="1" latinLnBrk="0" hangingPunct="1">
      <a:defRPr sz="1600" kern="1200">
        <a:solidFill>
          <a:schemeClr val="tx1"/>
        </a:solidFill>
        <a:latin typeface="+mn-lt"/>
        <a:ea typeface="+mn-ea"/>
        <a:cs typeface="+mn-cs"/>
      </a:defRPr>
    </a:lvl3pPr>
    <a:lvl4pPr marL="1843430" algn="l" defTabSz="1228954" rtl="0" eaLnBrk="1" latinLnBrk="0" hangingPunct="1">
      <a:defRPr sz="1600" kern="1200">
        <a:solidFill>
          <a:schemeClr val="tx1"/>
        </a:solidFill>
        <a:latin typeface="+mn-lt"/>
        <a:ea typeface="+mn-ea"/>
        <a:cs typeface="+mn-cs"/>
      </a:defRPr>
    </a:lvl4pPr>
    <a:lvl5pPr marL="2457907" algn="l" defTabSz="1228954" rtl="0" eaLnBrk="1" latinLnBrk="0" hangingPunct="1">
      <a:defRPr sz="1600" kern="1200">
        <a:solidFill>
          <a:schemeClr val="tx1"/>
        </a:solidFill>
        <a:latin typeface="+mn-lt"/>
        <a:ea typeface="+mn-ea"/>
        <a:cs typeface="+mn-cs"/>
      </a:defRPr>
    </a:lvl5pPr>
    <a:lvl6pPr marL="3072384" algn="l" defTabSz="1228954" rtl="0" eaLnBrk="1" latinLnBrk="0" hangingPunct="1">
      <a:defRPr sz="1600" kern="1200">
        <a:solidFill>
          <a:schemeClr val="tx1"/>
        </a:solidFill>
        <a:latin typeface="+mn-lt"/>
        <a:ea typeface="+mn-ea"/>
        <a:cs typeface="+mn-cs"/>
      </a:defRPr>
    </a:lvl6pPr>
    <a:lvl7pPr marL="3686861" algn="l" defTabSz="1228954" rtl="0" eaLnBrk="1" latinLnBrk="0" hangingPunct="1">
      <a:defRPr sz="1600" kern="1200">
        <a:solidFill>
          <a:schemeClr val="tx1"/>
        </a:solidFill>
        <a:latin typeface="+mn-lt"/>
        <a:ea typeface="+mn-ea"/>
        <a:cs typeface="+mn-cs"/>
      </a:defRPr>
    </a:lvl7pPr>
    <a:lvl8pPr marL="4301338" algn="l" defTabSz="1228954" rtl="0" eaLnBrk="1" latinLnBrk="0" hangingPunct="1">
      <a:defRPr sz="1600" kern="1200">
        <a:solidFill>
          <a:schemeClr val="tx1"/>
        </a:solidFill>
        <a:latin typeface="+mn-lt"/>
        <a:ea typeface="+mn-ea"/>
        <a:cs typeface="+mn-cs"/>
      </a:defRPr>
    </a:lvl8pPr>
    <a:lvl9pPr marL="4915814" algn="l" defTabSz="122895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4575" y="1143000"/>
            <a:ext cx="47688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7596D-A512-4228-87E1-1619B4AC380D}" type="slidenum">
              <a:rPr lang="it-IT" smtClean="0"/>
              <a:t>1</a:t>
            </a:fld>
            <a:endParaRPr lang="it-IT"/>
          </a:p>
        </p:txBody>
      </p:sp>
    </p:spTree>
    <p:extLst>
      <p:ext uri="{BB962C8B-B14F-4D97-AF65-F5344CB8AC3E}">
        <p14:creationId xmlns:p14="http://schemas.microsoft.com/office/powerpoint/2010/main" val="3773555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4575" y="1143000"/>
            <a:ext cx="47688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7596D-A512-4228-87E1-1619B4AC380D}" type="slidenum">
              <a:rPr lang="it-IT" smtClean="0"/>
              <a:t>10</a:t>
            </a:fld>
            <a:endParaRPr lang="it-IT"/>
          </a:p>
        </p:txBody>
      </p:sp>
    </p:spTree>
    <p:extLst>
      <p:ext uri="{BB962C8B-B14F-4D97-AF65-F5344CB8AC3E}">
        <p14:creationId xmlns:p14="http://schemas.microsoft.com/office/powerpoint/2010/main" val="2077460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4575" y="1143000"/>
            <a:ext cx="47688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7596D-A512-4228-87E1-1619B4AC380D}" type="slidenum">
              <a:rPr lang="it-IT" smtClean="0"/>
              <a:t>11</a:t>
            </a:fld>
            <a:endParaRPr lang="it-IT"/>
          </a:p>
        </p:txBody>
      </p:sp>
    </p:spTree>
    <p:extLst>
      <p:ext uri="{BB962C8B-B14F-4D97-AF65-F5344CB8AC3E}">
        <p14:creationId xmlns:p14="http://schemas.microsoft.com/office/powerpoint/2010/main" val="21179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4575" y="1143000"/>
            <a:ext cx="47688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7596D-A512-4228-87E1-1619B4AC380D}" type="slidenum">
              <a:rPr lang="it-IT" smtClean="0"/>
              <a:t>12</a:t>
            </a:fld>
            <a:endParaRPr lang="it-IT"/>
          </a:p>
        </p:txBody>
      </p:sp>
    </p:spTree>
    <p:extLst>
      <p:ext uri="{BB962C8B-B14F-4D97-AF65-F5344CB8AC3E}">
        <p14:creationId xmlns:p14="http://schemas.microsoft.com/office/powerpoint/2010/main" val="3448417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4575" y="1143000"/>
            <a:ext cx="47688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7596D-A512-4228-87E1-1619B4AC380D}" type="slidenum">
              <a:rPr lang="it-IT" smtClean="0"/>
              <a:t>13</a:t>
            </a:fld>
            <a:endParaRPr lang="it-IT"/>
          </a:p>
        </p:txBody>
      </p:sp>
    </p:spTree>
    <p:extLst>
      <p:ext uri="{BB962C8B-B14F-4D97-AF65-F5344CB8AC3E}">
        <p14:creationId xmlns:p14="http://schemas.microsoft.com/office/powerpoint/2010/main" val="364427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4575" y="1143000"/>
            <a:ext cx="47688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7596D-A512-4228-87E1-1619B4AC380D}" type="slidenum">
              <a:rPr lang="it-IT" smtClean="0"/>
              <a:t>14</a:t>
            </a:fld>
            <a:endParaRPr lang="it-IT"/>
          </a:p>
        </p:txBody>
      </p:sp>
    </p:spTree>
    <p:extLst>
      <p:ext uri="{BB962C8B-B14F-4D97-AF65-F5344CB8AC3E}">
        <p14:creationId xmlns:p14="http://schemas.microsoft.com/office/powerpoint/2010/main" val="2863336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4575" y="1143000"/>
            <a:ext cx="47688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7596D-A512-4228-87E1-1619B4AC380D}" type="slidenum">
              <a:rPr lang="it-IT" smtClean="0"/>
              <a:t>15</a:t>
            </a:fld>
            <a:endParaRPr lang="it-IT"/>
          </a:p>
        </p:txBody>
      </p:sp>
    </p:spTree>
    <p:extLst>
      <p:ext uri="{BB962C8B-B14F-4D97-AF65-F5344CB8AC3E}">
        <p14:creationId xmlns:p14="http://schemas.microsoft.com/office/powerpoint/2010/main" val="885612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4575" y="1143000"/>
            <a:ext cx="47688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7596D-A512-4228-87E1-1619B4AC380D}" type="slidenum">
              <a:rPr lang="it-IT" smtClean="0"/>
              <a:t>16</a:t>
            </a:fld>
            <a:endParaRPr lang="it-IT"/>
          </a:p>
        </p:txBody>
      </p:sp>
    </p:spTree>
    <p:extLst>
      <p:ext uri="{BB962C8B-B14F-4D97-AF65-F5344CB8AC3E}">
        <p14:creationId xmlns:p14="http://schemas.microsoft.com/office/powerpoint/2010/main" val="2818224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4575" y="1143000"/>
            <a:ext cx="47688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7596D-A512-4228-87E1-1619B4AC380D}" type="slidenum">
              <a:rPr lang="it-IT" smtClean="0"/>
              <a:t>17</a:t>
            </a:fld>
            <a:endParaRPr lang="it-IT"/>
          </a:p>
        </p:txBody>
      </p:sp>
    </p:spTree>
    <p:extLst>
      <p:ext uri="{BB962C8B-B14F-4D97-AF65-F5344CB8AC3E}">
        <p14:creationId xmlns:p14="http://schemas.microsoft.com/office/powerpoint/2010/main" val="3770069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4575" y="1143000"/>
            <a:ext cx="47688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7596D-A512-4228-87E1-1619B4AC380D}" type="slidenum">
              <a:rPr lang="it-IT" smtClean="0"/>
              <a:t>2</a:t>
            </a:fld>
            <a:endParaRPr lang="it-IT"/>
          </a:p>
        </p:txBody>
      </p:sp>
    </p:spTree>
    <p:extLst>
      <p:ext uri="{BB962C8B-B14F-4D97-AF65-F5344CB8AC3E}">
        <p14:creationId xmlns:p14="http://schemas.microsoft.com/office/powerpoint/2010/main" val="3238954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4575" y="1143000"/>
            <a:ext cx="47688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7596D-A512-4228-87E1-1619B4AC380D}" type="slidenum">
              <a:rPr lang="it-IT" smtClean="0"/>
              <a:t>3</a:t>
            </a:fld>
            <a:endParaRPr lang="it-IT"/>
          </a:p>
        </p:txBody>
      </p:sp>
    </p:spTree>
    <p:extLst>
      <p:ext uri="{BB962C8B-B14F-4D97-AF65-F5344CB8AC3E}">
        <p14:creationId xmlns:p14="http://schemas.microsoft.com/office/powerpoint/2010/main" val="3897677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4575" y="1143000"/>
            <a:ext cx="47688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7596D-A512-4228-87E1-1619B4AC380D}" type="slidenum">
              <a:rPr lang="it-IT" smtClean="0"/>
              <a:t>4</a:t>
            </a:fld>
            <a:endParaRPr lang="it-IT"/>
          </a:p>
        </p:txBody>
      </p:sp>
    </p:spTree>
    <p:extLst>
      <p:ext uri="{BB962C8B-B14F-4D97-AF65-F5344CB8AC3E}">
        <p14:creationId xmlns:p14="http://schemas.microsoft.com/office/powerpoint/2010/main" val="3442782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4575" y="1143000"/>
            <a:ext cx="47688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7596D-A512-4228-87E1-1619B4AC380D}" type="slidenum">
              <a:rPr lang="it-IT" smtClean="0"/>
              <a:t>5</a:t>
            </a:fld>
            <a:endParaRPr lang="it-IT"/>
          </a:p>
        </p:txBody>
      </p:sp>
    </p:spTree>
    <p:extLst>
      <p:ext uri="{BB962C8B-B14F-4D97-AF65-F5344CB8AC3E}">
        <p14:creationId xmlns:p14="http://schemas.microsoft.com/office/powerpoint/2010/main" val="1164064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4575" y="1143000"/>
            <a:ext cx="47688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7596D-A512-4228-87E1-1619B4AC380D}" type="slidenum">
              <a:rPr lang="it-IT" smtClean="0"/>
              <a:t>6</a:t>
            </a:fld>
            <a:endParaRPr lang="it-IT"/>
          </a:p>
        </p:txBody>
      </p:sp>
    </p:spTree>
    <p:extLst>
      <p:ext uri="{BB962C8B-B14F-4D97-AF65-F5344CB8AC3E}">
        <p14:creationId xmlns:p14="http://schemas.microsoft.com/office/powerpoint/2010/main" val="2928814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4575" y="1143000"/>
            <a:ext cx="47688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7596D-A512-4228-87E1-1619B4AC380D}" type="slidenum">
              <a:rPr lang="it-IT" smtClean="0"/>
              <a:t>7</a:t>
            </a:fld>
            <a:endParaRPr lang="it-IT"/>
          </a:p>
        </p:txBody>
      </p:sp>
    </p:spTree>
    <p:extLst>
      <p:ext uri="{BB962C8B-B14F-4D97-AF65-F5344CB8AC3E}">
        <p14:creationId xmlns:p14="http://schemas.microsoft.com/office/powerpoint/2010/main" val="864029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4575" y="1143000"/>
            <a:ext cx="47688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7596D-A512-4228-87E1-1619B4AC380D}" type="slidenum">
              <a:rPr lang="it-IT" smtClean="0"/>
              <a:t>8</a:t>
            </a:fld>
            <a:endParaRPr lang="it-IT"/>
          </a:p>
        </p:txBody>
      </p:sp>
    </p:spTree>
    <p:extLst>
      <p:ext uri="{BB962C8B-B14F-4D97-AF65-F5344CB8AC3E}">
        <p14:creationId xmlns:p14="http://schemas.microsoft.com/office/powerpoint/2010/main" val="3181653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4575" y="1143000"/>
            <a:ext cx="47688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7596D-A512-4228-87E1-1619B4AC380D}" type="slidenum">
              <a:rPr lang="it-IT" smtClean="0"/>
              <a:t>9</a:t>
            </a:fld>
            <a:endParaRPr lang="it-IT"/>
          </a:p>
        </p:txBody>
      </p:sp>
    </p:spTree>
    <p:extLst>
      <p:ext uri="{BB962C8B-B14F-4D97-AF65-F5344CB8AC3E}">
        <p14:creationId xmlns:p14="http://schemas.microsoft.com/office/powerpoint/2010/main" val="1489364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11138B-285F-429E-92CD-335CEE6B4DA0}"/>
              </a:ext>
            </a:extLst>
          </p:cNvPr>
          <p:cNvSpPr>
            <a:spLocks noGrp="1"/>
          </p:cNvSpPr>
          <p:nvPr>
            <p:ph type="ctrTitle"/>
          </p:nvPr>
        </p:nvSpPr>
        <p:spPr>
          <a:xfrm>
            <a:off x="1943100" y="1646133"/>
            <a:ext cx="11658600" cy="3501813"/>
          </a:xfrm>
          <a:prstGeom prst="rect">
            <a:avLst/>
          </a:prstGeom>
        </p:spPr>
        <p:txBody>
          <a:bodyPr lIns="122895" tIns="61448" rIns="122895" bIns="61448" anchor="b"/>
          <a:lstStyle>
            <a:lvl1pPr algn="ctr">
              <a:defRPr sz="81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45BF095-6B8E-4F29-95F2-59C90E23359F}"/>
              </a:ext>
            </a:extLst>
          </p:cNvPr>
          <p:cNvSpPr>
            <a:spLocks noGrp="1"/>
          </p:cNvSpPr>
          <p:nvPr>
            <p:ph type="subTitle" idx="1"/>
          </p:nvPr>
        </p:nvSpPr>
        <p:spPr>
          <a:xfrm>
            <a:off x="1943100" y="5282989"/>
            <a:ext cx="11658600" cy="2428451"/>
          </a:xfrm>
          <a:prstGeom prst="rect">
            <a:avLst/>
          </a:prstGeom>
        </p:spPr>
        <p:txBody>
          <a:bodyPr lIns="122895" tIns="61448" rIns="122895" bIns="61448"/>
          <a:lstStyle>
            <a:lvl1pPr marL="0" indent="0" algn="ctr">
              <a:buNone/>
              <a:defRPr sz="3200"/>
            </a:lvl1pPr>
            <a:lvl2pPr marL="614477" indent="0" algn="ctr">
              <a:buNone/>
              <a:defRPr sz="2700"/>
            </a:lvl2pPr>
            <a:lvl3pPr marL="1228954" indent="0" algn="ctr">
              <a:buNone/>
              <a:defRPr sz="2400"/>
            </a:lvl3pPr>
            <a:lvl4pPr marL="1843430" indent="0" algn="ctr">
              <a:buNone/>
              <a:defRPr sz="2200"/>
            </a:lvl4pPr>
            <a:lvl5pPr marL="2457907" indent="0" algn="ctr">
              <a:buNone/>
              <a:defRPr sz="2200"/>
            </a:lvl5pPr>
            <a:lvl6pPr marL="3072384" indent="0" algn="ctr">
              <a:buNone/>
              <a:defRPr sz="2200"/>
            </a:lvl6pPr>
            <a:lvl7pPr marL="3686861" indent="0" algn="ctr">
              <a:buNone/>
              <a:defRPr sz="2200"/>
            </a:lvl7pPr>
            <a:lvl8pPr marL="4301338" indent="0" algn="ctr">
              <a:buNone/>
              <a:defRPr sz="2200"/>
            </a:lvl8pPr>
            <a:lvl9pPr marL="4915814" indent="0" algn="ctr">
              <a:buNone/>
              <a:defRPr sz="22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73BC015-FC11-4D68-B0EF-3F017C76C7C9}"/>
              </a:ext>
            </a:extLst>
          </p:cNvPr>
          <p:cNvSpPr>
            <a:spLocks noGrp="1"/>
          </p:cNvSpPr>
          <p:nvPr>
            <p:ph type="dt" sz="half" idx="10"/>
          </p:nvPr>
        </p:nvSpPr>
        <p:spPr>
          <a:xfrm>
            <a:off x="1068705" y="9322647"/>
            <a:ext cx="3497580" cy="535517"/>
          </a:xfrm>
          <a:prstGeom prst="rect">
            <a:avLst/>
          </a:prstGeom>
        </p:spPr>
        <p:txBody>
          <a:bodyPr lIns="122895" tIns="61448" rIns="122895" bIns="61448"/>
          <a:lstStyle/>
          <a:p>
            <a:fld id="{9AABCDAB-1ADA-46DC-AD1E-88A32E8097F8}" type="datetimeFigureOut">
              <a:rPr lang="it-IT" smtClean="0"/>
              <a:t>18/05/2022</a:t>
            </a:fld>
            <a:endParaRPr lang="it-IT"/>
          </a:p>
        </p:txBody>
      </p:sp>
      <p:sp>
        <p:nvSpPr>
          <p:cNvPr id="5" name="Segnaposto piè di pagina 4">
            <a:extLst>
              <a:ext uri="{FF2B5EF4-FFF2-40B4-BE49-F238E27FC236}">
                <a16:creationId xmlns:a16="http://schemas.microsoft.com/office/drawing/2014/main" id="{74CEC1FF-9744-4E41-816B-5641B02677EB}"/>
              </a:ext>
            </a:extLst>
          </p:cNvPr>
          <p:cNvSpPr>
            <a:spLocks noGrp="1"/>
          </p:cNvSpPr>
          <p:nvPr>
            <p:ph type="ftr" sz="quarter" idx="11"/>
          </p:nvPr>
        </p:nvSpPr>
        <p:spPr>
          <a:xfrm>
            <a:off x="5149215" y="9322647"/>
            <a:ext cx="5246370" cy="535517"/>
          </a:xfrm>
          <a:prstGeom prst="rect">
            <a:avLst/>
          </a:prstGeom>
        </p:spPr>
        <p:txBody>
          <a:bodyPr lIns="122895" tIns="61448" rIns="122895" bIns="61448"/>
          <a:lstStyle/>
          <a:p>
            <a:endParaRPr lang="it-IT"/>
          </a:p>
        </p:txBody>
      </p:sp>
      <p:sp>
        <p:nvSpPr>
          <p:cNvPr id="6" name="Segnaposto numero diapositiva 5">
            <a:extLst>
              <a:ext uri="{FF2B5EF4-FFF2-40B4-BE49-F238E27FC236}">
                <a16:creationId xmlns:a16="http://schemas.microsoft.com/office/drawing/2014/main" id="{9CD839E1-A18C-4CCE-8455-29EEB2325F14}"/>
              </a:ext>
            </a:extLst>
          </p:cNvPr>
          <p:cNvSpPr>
            <a:spLocks noGrp="1"/>
          </p:cNvSpPr>
          <p:nvPr>
            <p:ph type="sldNum" sz="quarter" idx="12"/>
          </p:nvPr>
        </p:nvSpPr>
        <p:spPr>
          <a:xfrm>
            <a:off x="10978515" y="9322647"/>
            <a:ext cx="3497580" cy="535517"/>
          </a:xfrm>
          <a:prstGeom prst="rect">
            <a:avLst/>
          </a:prstGeom>
        </p:spPr>
        <p:txBody>
          <a:bodyPr lIns="122895" tIns="61448" rIns="122895" bIns="61448"/>
          <a:lstStyle/>
          <a:p>
            <a:fld id="{229F6CED-8A7A-4BA6-A043-4E1867682668}" type="slidenum">
              <a:rPr lang="it-IT" smtClean="0"/>
              <a:t>‹#›</a:t>
            </a:fld>
            <a:endParaRPr lang="it-IT"/>
          </a:p>
        </p:txBody>
      </p:sp>
    </p:spTree>
    <p:extLst>
      <p:ext uri="{BB962C8B-B14F-4D97-AF65-F5344CB8AC3E}">
        <p14:creationId xmlns:p14="http://schemas.microsoft.com/office/powerpoint/2010/main" val="1125325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D0B6A1-9ADA-4CAC-949E-A457DC572537}"/>
              </a:ext>
            </a:extLst>
          </p:cNvPr>
          <p:cNvSpPr>
            <a:spLocks noGrp="1"/>
          </p:cNvSpPr>
          <p:nvPr>
            <p:ph type="title"/>
          </p:nvPr>
        </p:nvSpPr>
        <p:spPr>
          <a:xfrm>
            <a:off x="1068705" y="535517"/>
            <a:ext cx="13407390" cy="1944159"/>
          </a:xfrm>
          <a:prstGeom prst="rect">
            <a:avLst/>
          </a:prstGeom>
        </p:spPr>
        <p:txBody>
          <a:bodyPr lIns="122895" tIns="61448" rIns="122895" bIns="61448"/>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CDA21D3-0A5A-4DCA-A9FA-0C5934D1A47B}"/>
              </a:ext>
            </a:extLst>
          </p:cNvPr>
          <p:cNvSpPr>
            <a:spLocks noGrp="1"/>
          </p:cNvSpPr>
          <p:nvPr>
            <p:ph type="body" orient="vert" idx="1"/>
          </p:nvPr>
        </p:nvSpPr>
        <p:spPr>
          <a:xfrm>
            <a:off x="1068705" y="2677584"/>
            <a:ext cx="13407390" cy="6381962"/>
          </a:xfrm>
          <a:prstGeom prst="rect">
            <a:avLst/>
          </a:prstGeom>
        </p:spPr>
        <p:txBody>
          <a:bodyPr vert="eaVert" lIns="122895" tIns="61448" rIns="122895" bIns="61448"/>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5972DA7-9B5D-47CD-B1A2-76FAB9B9F073}"/>
              </a:ext>
            </a:extLst>
          </p:cNvPr>
          <p:cNvSpPr>
            <a:spLocks noGrp="1"/>
          </p:cNvSpPr>
          <p:nvPr>
            <p:ph type="dt" sz="half" idx="10"/>
          </p:nvPr>
        </p:nvSpPr>
        <p:spPr>
          <a:xfrm>
            <a:off x="1068705" y="9322647"/>
            <a:ext cx="3497580" cy="535517"/>
          </a:xfrm>
          <a:prstGeom prst="rect">
            <a:avLst/>
          </a:prstGeom>
        </p:spPr>
        <p:txBody>
          <a:bodyPr lIns="122895" tIns="61448" rIns="122895" bIns="61448"/>
          <a:lstStyle/>
          <a:p>
            <a:fld id="{9AABCDAB-1ADA-46DC-AD1E-88A32E8097F8}" type="datetimeFigureOut">
              <a:rPr lang="it-IT" smtClean="0"/>
              <a:t>18/05/2022</a:t>
            </a:fld>
            <a:endParaRPr lang="it-IT"/>
          </a:p>
        </p:txBody>
      </p:sp>
      <p:sp>
        <p:nvSpPr>
          <p:cNvPr id="5" name="Segnaposto piè di pagina 4">
            <a:extLst>
              <a:ext uri="{FF2B5EF4-FFF2-40B4-BE49-F238E27FC236}">
                <a16:creationId xmlns:a16="http://schemas.microsoft.com/office/drawing/2014/main" id="{62650856-1570-46D1-934B-0C159F3250B9}"/>
              </a:ext>
            </a:extLst>
          </p:cNvPr>
          <p:cNvSpPr>
            <a:spLocks noGrp="1"/>
          </p:cNvSpPr>
          <p:nvPr>
            <p:ph type="ftr" sz="quarter" idx="11"/>
          </p:nvPr>
        </p:nvSpPr>
        <p:spPr>
          <a:xfrm>
            <a:off x="5149215" y="9322647"/>
            <a:ext cx="5246370" cy="535517"/>
          </a:xfrm>
          <a:prstGeom prst="rect">
            <a:avLst/>
          </a:prstGeom>
        </p:spPr>
        <p:txBody>
          <a:bodyPr lIns="122895" tIns="61448" rIns="122895" bIns="61448"/>
          <a:lstStyle/>
          <a:p>
            <a:endParaRPr lang="it-IT"/>
          </a:p>
        </p:txBody>
      </p:sp>
      <p:sp>
        <p:nvSpPr>
          <p:cNvPr id="6" name="Segnaposto numero diapositiva 5">
            <a:extLst>
              <a:ext uri="{FF2B5EF4-FFF2-40B4-BE49-F238E27FC236}">
                <a16:creationId xmlns:a16="http://schemas.microsoft.com/office/drawing/2014/main" id="{AB75B194-0EE5-4990-B73C-FF39844010D0}"/>
              </a:ext>
            </a:extLst>
          </p:cNvPr>
          <p:cNvSpPr>
            <a:spLocks noGrp="1"/>
          </p:cNvSpPr>
          <p:nvPr>
            <p:ph type="sldNum" sz="quarter" idx="12"/>
          </p:nvPr>
        </p:nvSpPr>
        <p:spPr>
          <a:xfrm>
            <a:off x="10978515" y="9322647"/>
            <a:ext cx="3497580" cy="535517"/>
          </a:xfrm>
          <a:prstGeom prst="rect">
            <a:avLst/>
          </a:prstGeom>
        </p:spPr>
        <p:txBody>
          <a:bodyPr lIns="122895" tIns="61448" rIns="122895" bIns="61448"/>
          <a:lstStyle/>
          <a:p>
            <a:fld id="{229F6CED-8A7A-4BA6-A043-4E1867682668}" type="slidenum">
              <a:rPr lang="it-IT" smtClean="0"/>
              <a:t>‹#›</a:t>
            </a:fld>
            <a:endParaRPr lang="it-IT"/>
          </a:p>
        </p:txBody>
      </p:sp>
    </p:spTree>
    <p:extLst>
      <p:ext uri="{BB962C8B-B14F-4D97-AF65-F5344CB8AC3E}">
        <p14:creationId xmlns:p14="http://schemas.microsoft.com/office/powerpoint/2010/main" val="347181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FA4868C-0838-480A-9018-5FC832E8BFAA}"/>
              </a:ext>
            </a:extLst>
          </p:cNvPr>
          <p:cNvSpPr>
            <a:spLocks noGrp="1"/>
          </p:cNvSpPr>
          <p:nvPr>
            <p:ph type="title" orient="vert"/>
          </p:nvPr>
        </p:nvSpPr>
        <p:spPr>
          <a:xfrm>
            <a:off x="11124247" y="535517"/>
            <a:ext cx="3351848" cy="8524029"/>
          </a:xfrm>
          <a:prstGeom prst="rect">
            <a:avLst/>
          </a:prstGeom>
        </p:spPr>
        <p:txBody>
          <a:bodyPr vert="eaVert" lIns="122895" tIns="61448" rIns="122895" bIns="61448"/>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2547686-8622-4F79-9B25-9C16E9A89D2E}"/>
              </a:ext>
            </a:extLst>
          </p:cNvPr>
          <p:cNvSpPr>
            <a:spLocks noGrp="1"/>
          </p:cNvSpPr>
          <p:nvPr>
            <p:ph type="body" orient="vert" idx="1"/>
          </p:nvPr>
        </p:nvSpPr>
        <p:spPr>
          <a:xfrm>
            <a:off x="1068705" y="535517"/>
            <a:ext cx="9861233" cy="8524029"/>
          </a:xfrm>
          <a:prstGeom prst="rect">
            <a:avLst/>
          </a:prstGeom>
        </p:spPr>
        <p:txBody>
          <a:bodyPr vert="eaVert" lIns="122895" tIns="61448" rIns="122895" bIns="61448"/>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16DCBC7-831A-4D6E-8942-BD1F741A5A6D}"/>
              </a:ext>
            </a:extLst>
          </p:cNvPr>
          <p:cNvSpPr>
            <a:spLocks noGrp="1"/>
          </p:cNvSpPr>
          <p:nvPr>
            <p:ph type="dt" sz="half" idx="10"/>
          </p:nvPr>
        </p:nvSpPr>
        <p:spPr>
          <a:xfrm>
            <a:off x="1068705" y="9322647"/>
            <a:ext cx="3497580" cy="535517"/>
          </a:xfrm>
          <a:prstGeom prst="rect">
            <a:avLst/>
          </a:prstGeom>
        </p:spPr>
        <p:txBody>
          <a:bodyPr lIns="122895" tIns="61448" rIns="122895" bIns="61448"/>
          <a:lstStyle/>
          <a:p>
            <a:fld id="{9AABCDAB-1ADA-46DC-AD1E-88A32E8097F8}" type="datetimeFigureOut">
              <a:rPr lang="it-IT" smtClean="0"/>
              <a:t>18/05/2022</a:t>
            </a:fld>
            <a:endParaRPr lang="it-IT"/>
          </a:p>
        </p:txBody>
      </p:sp>
      <p:sp>
        <p:nvSpPr>
          <p:cNvPr id="5" name="Segnaposto piè di pagina 4">
            <a:extLst>
              <a:ext uri="{FF2B5EF4-FFF2-40B4-BE49-F238E27FC236}">
                <a16:creationId xmlns:a16="http://schemas.microsoft.com/office/drawing/2014/main" id="{CA8DC5F0-5C04-45C9-A2AD-CC16FC0AC017}"/>
              </a:ext>
            </a:extLst>
          </p:cNvPr>
          <p:cNvSpPr>
            <a:spLocks noGrp="1"/>
          </p:cNvSpPr>
          <p:nvPr>
            <p:ph type="ftr" sz="quarter" idx="11"/>
          </p:nvPr>
        </p:nvSpPr>
        <p:spPr>
          <a:xfrm>
            <a:off x="5149215" y="9322647"/>
            <a:ext cx="5246370" cy="535517"/>
          </a:xfrm>
          <a:prstGeom prst="rect">
            <a:avLst/>
          </a:prstGeom>
        </p:spPr>
        <p:txBody>
          <a:bodyPr lIns="122895" tIns="61448" rIns="122895" bIns="61448"/>
          <a:lstStyle/>
          <a:p>
            <a:endParaRPr lang="it-IT"/>
          </a:p>
        </p:txBody>
      </p:sp>
      <p:sp>
        <p:nvSpPr>
          <p:cNvPr id="6" name="Segnaposto numero diapositiva 5">
            <a:extLst>
              <a:ext uri="{FF2B5EF4-FFF2-40B4-BE49-F238E27FC236}">
                <a16:creationId xmlns:a16="http://schemas.microsoft.com/office/drawing/2014/main" id="{3CB5A2D5-4326-43CE-A5B5-8B8620FD5677}"/>
              </a:ext>
            </a:extLst>
          </p:cNvPr>
          <p:cNvSpPr>
            <a:spLocks noGrp="1"/>
          </p:cNvSpPr>
          <p:nvPr>
            <p:ph type="sldNum" sz="quarter" idx="12"/>
          </p:nvPr>
        </p:nvSpPr>
        <p:spPr>
          <a:xfrm>
            <a:off x="10978515" y="9322647"/>
            <a:ext cx="3497580" cy="535517"/>
          </a:xfrm>
          <a:prstGeom prst="rect">
            <a:avLst/>
          </a:prstGeom>
        </p:spPr>
        <p:txBody>
          <a:bodyPr lIns="122895" tIns="61448" rIns="122895" bIns="61448"/>
          <a:lstStyle/>
          <a:p>
            <a:fld id="{229F6CED-8A7A-4BA6-A043-4E1867682668}" type="slidenum">
              <a:rPr lang="it-IT" smtClean="0"/>
              <a:t>‹#›</a:t>
            </a:fld>
            <a:endParaRPr lang="it-IT"/>
          </a:p>
        </p:txBody>
      </p:sp>
    </p:spTree>
    <p:extLst>
      <p:ext uri="{BB962C8B-B14F-4D97-AF65-F5344CB8AC3E}">
        <p14:creationId xmlns:p14="http://schemas.microsoft.com/office/powerpoint/2010/main" val="131983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8FBB84-F69C-49FA-BC78-AFC78319FFA3}"/>
              </a:ext>
            </a:extLst>
          </p:cNvPr>
          <p:cNvSpPr>
            <a:spLocks noGrp="1"/>
          </p:cNvSpPr>
          <p:nvPr>
            <p:ph type="title"/>
          </p:nvPr>
        </p:nvSpPr>
        <p:spPr>
          <a:xfrm>
            <a:off x="1068705" y="535517"/>
            <a:ext cx="13407390" cy="1944159"/>
          </a:xfrm>
          <a:prstGeom prst="rect">
            <a:avLst/>
          </a:prstGeom>
        </p:spPr>
        <p:txBody>
          <a:bodyPr lIns="122895" tIns="61448" rIns="122895" bIns="61448"/>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131FE0F-C684-450C-BA7F-79268FFF3EBD}"/>
              </a:ext>
            </a:extLst>
          </p:cNvPr>
          <p:cNvSpPr>
            <a:spLocks noGrp="1"/>
          </p:cNvSpPr>
          <p:nvPr>
            <p:ph idx="1"/>
          </p:nvPr>
        </p:nvSpPr>
        <p:spPr>
          <a:xfrm>
            <a:off x="1068705" y="2677584"/>
            <a:ext cx="13407390" cy="6381962"/>
          </a:xfrm>
          <a:prstGeom prst="rect">
            <a:avLst/>
          </a:prstGeom>
        </p:spPr>
        <p:txBody>
          <a:bodyPr lIns="122895" tIns="61448" rIns="122895" bIns="61448"/>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83FC9F9-C406-4338-A11E-647AB8C8F413}"/>
              </a:ext>
            </a:extLst>
          </p:cNvPr>
          <p:cNvSpPr>
            <a:spLocks noGrp="1"/>
          </p:cNvSpPr>
          <p:nvPr>
            <p:ph type="dt" sz="half" idx="10"/>
          </p:nvPr>
        </p:nvSpPr>
        <p:spPr>
          <a:xfrm>
            <a:off x="1068705" y="9322647"/>
            <a:ext cx="3497580" cy="535517"/>
          </a:xfrm>
          <a:prstGeom prst="rect">
            <a:avLst/>
          </a:prstGeom>
        </p:spPr>
        <p:txBody>
          <a:bodyPr lIns="122895" tIns="61448" rIns="122895" bIns="61448"/>
          <a:lstStyle/>
          <a:p>
            <a:fld id="{9AABCDAB-1ADA-46DC-AD1E-88A32E8097F8}" type="datetimeFigureOut">
              <a:rPr lang="it-IT" smtClean="0"/>
              <a:t>18/05/2022</a:t>
            </a:fld>
            <a:endParaRPr lang="it-IT"/>
          </a:p>
        </p:txBody>
      </p:sp>
      <p:sp>
        <p:nvSpPr>
          <p:cNvPr id="5" name="Segnaposto piè di pagina 4">
            <a:extLst>
              <a:ext uri="{FF2B5EF4-FFF2-40B4-BE49-F238E27FC236}">
                <a16:creationId xmlns:a16="http://schemas.microsoft.com/office/drawing/2014/main" id="{50E68522-FD73-4CD3-B5A9-45CDE8AAF8E0}"/>
              </a:ext>
            </a:extLst>
          </p:cNvPr>
          <p:cNvSpPr>
            <a:spLocks noGrp="1"/>
          </p:cNvSpPr>
          <p:nvPr>
            <p:ph type="ftr" sz="quarter" idx="11"/>
          </p:nvPr>
        </p:nvSpPr>
        <p:spPr>
          <a:xfrm>
            <a:off x="5149215" y="9322647"/>
            <a:ext cx="5246370" cy="535517"/>
          </a:xfrm>
          <a:prstGeom prst="rect">
            <a:avLst/>
          </a:prstGeom>
        </p:spPr>
        <p:txBody>
          <a:bodyPr lIns="122895" tIns="61448" rIns="122895" bIns="61448"/>
          <a:lstStyle/>
          <a:p>
            <a:endParaRPr lang="it-IT"/>
          </a:p>
        </p:txBody>
      </p:sp>
      <p:sp>
        <p:nvSpPr>
          <p:cNvPr id="6" name="Segnaposto numero diapositiva 5">
            <a:extLst>
              <a:ext uri="{FF2B5EF4-FFF2-40B4-BE49-F238E27FC236}">
                <a16:creationId xmlns:a16="http://schemas.microsoft.com/office/drawing/2014/main" id="{6D669A5D-519F-4C0C-A081-5DCB8C14C160}"/>
              </a:ext>
            </a:extLst>
          </p:cNvPr>
          <p:cNvSpPr>
            <a:spLocks noGrp="1"/>
          </p:cNvSpPr>
          <p:nvPr>
            <p:ph type="sldNum" sz="quarter" idx="12"/>
          </p:nvPr>
        </p:nvSpPr>
        <p:spPr>
          <a:xfrm>
            <a:off x="10978515" y="9322647"/>
            <a:ext cx="3497580" cy="535517"/>
          </a:xfrm>
          <a:prstGeom prst="rect">
            <a:avLst/>
          </a:prstGeom>
        </p:spPr>
        <p:txBody>
          <a:bodyPr lIns="122895" tIns="61448" rIns="122895" bIns="61448"/>
          <a:lstStyle/>
          <a:p>
            <a:fld id="{229F6CED-8A7A-4BA6-A043-4E1867682668}" type="slidenum">
              <a:rPr lang="it-IT" smtClean="0"/>
              <a:t>‹#›</a:t>
            </a:fld>
            <a:endParaRPr lang="it-IT"/>
          </a:p>
        </p:txBody>
      </p:sp>
    </p:spTree>
    <p:extLst>
      <p:ext uri="{BB962C8B-B14F-4D97-AF65-F5344CB8AC3E}">
        <p14:creationId xmlns:p14="http://schemas.microsoft.com/office/powerpoint/2010/main" val="2693656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00F124-2D12-4FA6-9108-D944FC7BC1D5}"/>
              </a:ext>
            </a:extLst>
          </p:cNvPr>
          <p:cNvSpPr>
            <a:spLocks noGrp="1"/>
          </p:cNvSpPr>
          <p:nvPr>
            <p:ph type="title"/>
          </p:nvPr>
        </p:nvSpPr>
        <p:spPr>
          <a:xfrm>
            <a:off x="1060609" y="2507617"/>
            <a:ext cx="13407390" cy="4184014"/>
          </a:xfrm>
          <a:prstGeom prst="rect">
            <a:avLst/>
          </a:prstGeom>
        </p:spPr>
        <p:txBody>
          <a:bodyPr lIns="122895" tIns="61448" rIns="122895" bIns="61448" anchor="b"/>
          <a:lstStyle>
            <a:lvl1pPr>
              <a:defRPr sz="81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E0CDBDC-15D8-43A4-B127-6DAD7375C46F}"/>
              </a:ext>
            </a:extLst>
          </p:cNvPr>
          <p:cNvSpPr>
            <a:spLocks noGrp="1"/>
          </p:cNvSpPr>
          <p:nvPr>
            <p:ph type="body" idx="1"/>
          </p:nvPr>
        </p:nvSpPr>
        <p:spPr>
          <a:xfrm>
            <a:off x="1060609" y="6731213"/>
            <a:ext cx="13407390" cy="2200274"/>
          </a:xfrm>
          <a:prstGeom prst="rect">
            <a:avLst/>
          </a:prstGeom>
        </p:spPr>
        <p:txBody>
          <a:bodyPr lIns="122895" tIns="61448" rIns="122895" bIns="61448"/>
          <a:lstStyle>
            <a:lvl1pPr marL="0" indent="0">
              <a:buNone/>
              <a:defRPr sz="3200">
                <a:solidFill>
                  <a:schemeClr val="tx1">
                    <a:tint val="75000"/>
                  </a:schemeClr>
                </a:solidFill>
              </a:defRPr>
            </a:lvl1pPr>
            <a:lvl2pPr marL="614477" indent="0">
              <a:buNone/>
              <a:defRPr sz="2700">
                <a:solidFill>
                  <a:schemeClr val="tx1">
                    <a:tint val="75000"/>
                  </a:schemeClr>
                </a:solidFill>
              </a:defRPr>
            </a:lvl2pPr>
            <a:lvl3pPr marL="1228954" indent="0">
              <a:buNone/>
              <a:defRPr sz="2400">
                <a:solidFill>
                  <a:schemeClr val="tx1">
                    <a:tint val="75000"/>
                  </a:schemeClr>
                </a:solidFill>
              </a:defRPr>
            </a:lvl3pPr>
            <a:lvl4pPr marL="1843430" indent="0">
              <a:buNone/>
              <a:defRPr sz="2200">
                <a:solidFill>
                  <a:schemeClr val="tx1">
                    <a:tint val="75000"/>
                  </a:schemeClr>
                </a:solidFill>
              </a:defRPr>
            </a:lvl4pPr>
            <a:lvl5pPr marL="2457907" indent="0">
              <a:buNone/>
              <a:defRPr sz="2200">
                <a:solidFill>
                  <a:schemeClr val="tx1">
                    <a:tint val="75000"/>
                  </a:schemeClr>
                </a:solidFill>
              </a:defRPr>
            </a:lvl5pPr>
            <a:lvl6pPr marL="3072384" indent="0">
              <a:buNone/>
              <a:defRPr sz="2200">
                <a:solidFill>
                  <a:schemeClr val="tx1">
                    <a:tint val="75000"/>
                  </a:schemeClr>
                </a:solidFill>
              </a:defRPr>
            </a:lvl6pPr>
            <a:lvl7pPr marL="3686861" indent="0">
              <a:buNone/>
              <a:defRPr sz="2200">
                <a:solidFill>
                  <a:schemeClr val="tx1">
                    <a:tint val="75000"/>
                  </a:schemeClr>
                </a:solidFill>
              </a:defRPr>
            </a:lvl7pPr>
            <a:lvl8pPr marL="4301338" indent="0">
              <a:buNone/>
              <a:defRPr sz="2200">
                <a:solidFill>
                  <a:schemeClr val="tx1">
                    <a:tint val="75000"/>
                  </a:schemeClr>
                </a:solidFill>
              </a:defRPr>
            </a:lvl8pPr>
            <a:lvl9pPr marL="4915814" indent="0">
              <a:buNone/>
              <a:defRPr sz="22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159145F-581E-472C-AB5F-83E5008ADFB2}"/>
              </a:ext>
            </a:extLst>
          </p:cNvPr>
          <p:cNvSpPr>
            <a:spLocks noGrp="1"/>
          </p:cNvSpPr>
          <p:nvPr>
            <p:ph type="dt" sz="half" idx="10"/>
          </p:nvPr>
        </p:nvSpPr>
        <p:spPr>
          <a:xfrm>
            <a:off x="1068705" y="9322647"/>
            <a:ext cx="3497580" cy="535517"/>
          </a:xfrm>
          <a:prstGeom prst="rect">
            <a:avLst/>
          </a:prstGeom>
        </p:spPr>
        <p:txBody>
          <a:bodyPr lIns="122895" tIns="61448" rIns="122895" bIns="61448"/>
          <a:lstStyle/>
          <a:p>
            <a:fld id="{9AABCDAB-1ADA-46DC-AD1E-88A32E8097F8}" type="datetimeFigureOut">
              <a:rPr lang="it-IT" smtClean="0"/>
              <a:t>18/05/2022</a:t>
            </a:fld>
            <a:endParaRPr lang="it-IT"/>
          </a:p>
        </p:txBody>
      </p:sp>
      <p:sp>
        <p:nvSpPr>
          <p:cNvPr id="5" name="Segnaposto piè di pagina 4">
            <a:extLst>
              <a:ext uri="{FF2B5EF4-FFF2-40B4-BE49-F238E27FC236}">
                <a16:creationId xmlns:a16="http://schemas.microsoft.com/office/drawing/2014/main" id="{DC8E9802-1F48-4A74-A86A-8A3F0E64D6CC}"/>
              </a:ext>
            </a:extLst>
          </p:cNvPr>
          <p:cNvSpPr>
            <a:spLocks noGrp="1"/>
          </p:cNvSpPr>
          <p:nvPr>
            <p:ph type="ftr" sz="quarter" idx="11"/>
          </p:nvPr>
        </p:nvSpPr>
        <p:spPr>
          <a:xfrm>
            <a:off x="5149215" y="9322647"/>
            <a:ext cx="5246370" cy="535517"/>
          </a:xfrm>
          <a:prstGeom prst="rect">
            <a:avLst/>
          </a:prstGeom>
        </p:spPr>
        <p:txBody>
          <a:bodyPr lIns="122895" tIns="61448" rIns="122895" bIns="61448"/>
          <a:lstStyle/>
          <a:p>
            <a:endParaRPr lang="it-IT"/>
          </a:p>
        </p:txBody>
      </p:sp>
      <p:sp>
        <p:nvSpPr>
          <p:cNvPr id="6" name="Segnaposto numero diapositiva 5">
            <a:extLst>
              <a:ext uri="{FF2B5EF4-FFF2-40B4-BE49-F238E27FC236}">
                <a16:creationId xmlns:a16="http://schemas.microsoft.com/office/drawing/2014/main" id="{6E4BDCBC-2861-43C3-BB8C-3C365C3FBCCF}"/>
              </a:ext>
            </a:extLst>
          </p:cNvPr>
          <p:cNvSpPr>
            <a:spLocks noGrp="1"/>
          </p:cNvSpPr>
          <p:nvPr>
            <p:ph type="sldNum" sz="quarter" idx="12"/>
          </p:nvPr>
        </p:nvSpPr>
        <p:spPr>
          <a:xfrm>
            <a:off x="10978515" y="9322647"/>
            <a:ext cx="3497580" cy="535517"/>
          </a:xfrm>
          <a:prstGeom prst="rect">
            <a:avLst/>
          </a:prstGeom>
        </p:spPr>
        <p:txBody>
          <a:bodyPr lIns="122895" tIns="61448" rIns="122895" bIns="61448"/>
          <a:lstStyle/>
          <a:p>
            <a:fld id="{229F6CED-8A7A-4BA6-A043-4E1867682668}" type="slidenum">
              <a:rPr lang="it-IT" smtClean="0"/>
              <a:t>‹#›</a:t>
            </a:fld>
            <a:endParaRPr lang="it-IT"/>
          </a:p>
        </p:txBody>
      </p:sp>
    </p:spTree>
    <p:extLst>
      <p:ext uri="{BB962C8B-B14F-4D97-AF65-F5344CB8AC3E}">
        <p14:creationId xmlns:p14="http://schemas.microsoft.com/office/powerpoint/2010/main" val="90651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5425A8-20AB-4DF4-B650-9BBE919B95B8}"/>
              </a:ext>
            </a:extLst>
          </p:cNvPr>
          <p:cNvSpPr>
            <a:spLocks noGrp="1"/>
          </p:cNvSpPr>
          <p:nvPr>
            <p:ph type="title"/>
          </p:nvPr>
        </p:nvSpPr>
        <p:spPr>
          <a:xfrm>
            <a:off x="1068705" y="535517"/>
            <a:ext cx="13407390" cy="1944159"/>
          </a:xfrm>
          <a:prstGeom prst="rect">
            <a:avLst/>
          </a:prstGeom>
        </p:spPr>
        <p:txBody>
          <a:bodyPr lIns="122895" tIns="61448" rIns="122895" bIns="61448"/>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DD35FD5-120F-4049-88C9-548661F47564}"/>
              </a:ext>
            </a:extLst>
          </p:cNvPr>
          <p:cNvSpPr>
            <a:spLocks noGrp="1"/>
          </p:cNvSpPr>
          <p:nvPr>
            <p:ph sz="half" idx="1"/>
          </p:nvPr>
        </p:nvSpPr>
        <p:spPr>
          <a:xfrm>
            <a:off x="1068705" y="2677584"/>
            <a:ext cx="6606540" cy="6381962"/>
          </a:xfrm>
          <a:prstGeom prst="rect">
            <a:avLst/>
          </a:prstGeom>
        </p:spPr>
        <p:txBody>
          <a:bodyPr lIns="122895" tIns="61448" rIns="122895" bIns="61448"/>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0122577-3CA2-48B1-B838-DC94E2405068}"/>
              </a:ext>
            </a:extLst>
          </p:cNvPr>
          <p:cNvSpPr>
            <a:spLocks noGrp="1"/>
          </p:cNvSpPr>
          <p:nvPr>
            <p:ph sz="half" idx="2"/>
          </p:nvPr>
        </p:nvSpPr>
        <p:spPr>
          <a:xfrm>
            <a:off x="7869555" y="2677584"/>
            <a:ext cx="6606540" cy="6381962"/>
          </a:xfrm>
          <a:prstGeom prst="rect">
            <a:avLst/>
          </a:prstGeom>
        </p:spPr>
        <p:txBody>
          <a:bodyPr lIns="122895" tIns="61448" rIns="122895" bIns="61448"/>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C2DB904-286C-46C9-8D48-304D30522032}"/>
              </a:ext>
            </a:extLst>
          </p:cNvPr>
          <p:cNvSpPr>
            <a:spLocks noGrp="1"/>
          </p:cNvSpPr>
          <p:nvPr>
            <p:ph type="dt" sz="half" idx="10"/>
          </p:nvPr>
        </p:nvSpPr>
        <p:spPr>
          <a:xfrm>
            <a:off x="1068705" y="9322647"/>
            <a:ext cx="3497580" cy="535517"/>
          </a:xfrm>
          <a:prstGeom prst="rect">
            <a:avLst/>
          </a:prstGeom>
        </p:spPr>
        <p:txBody>
          <a:bodyPr lIns="122895" tIns="61448" rIns="122895" bIns="61448"/>
          <a:lstStyle/>
          <a:p>
            <a:fld id="{9AABCDAB-1ADA-46DC-AD1E-88A32E8097F8}" type="datetimeFigureOut">
              <a:rPr lang="it-IT" smtClean="0"/>
              <a:t>18/05/2022</a:t>
            </a:fld>
            <a:endParaRPr lang="it-IT"/>
          </a:p>
        </p:txBody>
      </p:sp>
      <p:sp>
        <p:nvSpPr>
          <p:cNvPr id="6" name="Segnaposto piè di pagina 5">
            <a:extLst>
              <a:ext uri="{FF2B5EF4-FFF2-40B4-BE49-F238E27FC236}">
                <a16:creationId xmlns:a16="http://schemas.microsoft.com/office/drawing/2014/main" id="{407AC7E5-C5F5-4839-91F5-EE7D43EEE8EC}"/>
              </a:ext>
            </a:extLst>
          </p:cNvPr>
          <p:cNvSpPr>
            <a:spLocks noGrp="1"/>
          </p:cNvSpPr>
          <p:nvPr>
            <p:ph type="ftr" sz="quarter" idx="11"/>
          </p:nvPr>
        </p:nvSpPr>
        <p:spPr>
          <a:xfrm>
            <a:off x="5149215" y="9322647"/>
            <a:ext cx="5246370" cy="535517"/>
          </a:xfrm>
          <a:prstGeom prst="rect">
            <a:avLst/>
          </a:prstGeom>
        </p:spPr>
        <p:txBody>
          <a:bodyPr lIns="122895" tIns="61448" rIns="122895" bIns="61448"/>
          <a:lstStyle/>
          <a:p>
            <a:endParaRPr lang="it-IT"/>
          </a:p>
        </p:txBody>
      </p:sp>
      <p:sp>
        <p:nvSpPr>
          <p:cNvPr id="7" name="Segnaposto numero diapositiva 6">
            <a:extLst>
              <a:ext uri="{FF2B5EF4-FFF2-40B4-BE49-F238E27FC236}">
                <a16:creationId xmlns:a16="http://schemas.microsoft.com/office/drawing/2014/main" id="{60D70CF7-DF1D-42A3-85C6-032DA1B438F7}"/>
              </a:ext>
            </a:extLst>
          </p:cNvPr>
          <p:cNvSpPr>
            <a:spLocks noGrp="1"/>
          </p:cNvSpPr>
          <p:nvPr>
            <p:ph type="sldNum" sz="quarter" idx="12"/>
          </p:nvPr>
        </p:nvSpPr>
        <p:spPr>
          <a:xfrm>
            <a:off x="10978515" y="9322647"/>
            <a:ext cx="3497580" cy="535517"/>
          </a:xfrm>
          <a:prstGeom prst="rect">
            <a:avLst/>
          </a:prstGeom>
        </p:spPr>
        <p:txBody>
          <a:bodyPr lIns="122895" tIns="61448" rIns="122895" bIns="61448"/>
          <a:lstStyle/>
          <a:p>
            <a:fld id="{229F6CED-8A7A-4BA6-A043-4E1867682668}" type="slidenum">
              <a:rPr lang="it-IT" smtClean="0"/>
              <a:t>‹#›</a:t>
            </a:fld>
            <a:endParaRPr lang="it-IT"/>
          </a:p>
        </p:txBody>
      </p:sp>
    </p:spTree>
    <p:extLst>
      <p:ext uri="{BB962C8B-B14F-4D97-AF65-F5344CB8AC3E}">
        <p14:creationId xmlns:p14="http://schemas.microsoft.com/office/powerpoint/2010/main" val="387131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74162C-96CC-4C5C-BC93-2679D070F0E3}"/>
              </a:ext>
            </a:extLst>
          </p:cNvPr>
          <p:cNvSpPr>
            <a:spLocks noGrp="1"/>
          </p:cNvSpPr>
          <p:nvPr>
            <p:ph type="title"/>
          </p:nvPr>
        </p:nvSpPr>
        <p:spPr>
          <a:xfrm>
            <a:off x="1070730" y="535517"/>
            <a:ext cx="13407390" cy="1944159"/>
          </a:xfrm>
          <a:prstGeom prst="rect">
            <a:avLst/>
          </a:prstGeom>
        </p:spPr>
        <p:txBody>
          <a:bodyPr lIns="122895" tIns="61448" rIns="122895" bIns="61448"/>
          <a:lstStyle/>
          <a:p>
            <a:r>
              <a:rPr lang="it-IT"/>
              <a:t>Fare clic per modificare lo stile del titolo dello schema</a:t>
            </a:r>
          </a:p>
        </p:txBody>
      </p:sp>
      <p:sp>
        <p:nvSpPr>
          <p:cNvPr id="3" name="Segnaposto testo 2">
            <a:extLst>
              <a:ext uri="{FF2B5EF4-FFF2-40B4-BE49-F238E27FC236}">
                <a16:creationId xmlns:a16="http://schemas.microsoft.com/office/drawing/2014/main" id="{D73EED3C-9FFB-46C4-97C9-F210D9762589}"/>
              </a:ext>
            </a:extLst>
          </p:cNvPr>
          <p:cNvSpPr>
            <a:spLocks noGrp="1"/>
          </p:cNvSpPr>
          <p:nvPr>
            <p:ph type="body" idx="1"/>
          </p:nvPr>
        </p:nvSpPr>
        <p:spPr>
          <a:xfrm>
            <a:off x="1070731" y="2465706"/>
            <a:ext cx="6576178" cy="1208404"/>
          </a:xfrm>
          <a:prstGeom prst="rect">
            <a:avLst/>
          </a:prstGeom>
        </p:spPr>
        <p:txBody>
          <a:bodyPr lIns="122895" tIns="61448" rIns="122895" bIns="61448" anchor="b"/>
          <a:lstStyle>
            <a:lvl1pPr marL="0" indent="0">
              <a:buNone/>
              <a:defRPr sz="3200" b="1"/>
            </a:lvl1pPr>
            <a:lvl2pPr marL="614477" indent="0">
              <a:buNone/>
              <a:defRPr sz="2700" b="1"/>
            </a:lvl2pPr>
            <a:lvl3pPr marL="1228954" indent="0">
              <a:buNone/>
              <a:defRPr sz="2400" b="1"/>
            </a:lvl3pPr>
            <a:lvl4pPr marL="1843430" indent="0">
              <a:buNone/>
              <a:defRPr sz="2200" b="1"/>
            </a:lvl4pPr>
            <a:lvl5pPr marL="2457907" indent="0">
              <a:buNone/>
              <a:defRPr sz="2200" b="1"/>
            </a:lvl5pPr>
            <a:lvl6pPr marL="3072384" indent="0">
              <a:buNone/>
              <a:defRPr sz="2200" b="1"/>
            </a:lvl6pPr>
            <a:lvl7pPr marL="3686861" indent="0">
              <a:buNone/>
              <a:defRPr sz="2200" b="1"/>
            </a:lvl7pPr>
            <a:lvl8pPr marL="4301338" indent="0">
              <a:buNone/>
              <a:defRPr sz="2200" b="1"/>
            </a:lvl8pPr>
            <a:lvl9pPr marL="4915814" indent="0">
              <a:buNone/>
              <a:defRPr sz="22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76EC399-FAA7-4B11-9E38-E98F563193FF}"/>
              </a:ext>
            </a:extLst>
          </p:cNvPr>
          <p:cNvSpPr>
            <a:spLocks noGrp="1"/>
          </p:cNvSpPr>
          <p:nvPr>
            <p:ph sz="half" idx="2"/>
          </p:nvPr>
        </p:nvSpPr>
        <p:spPr>
          <a:xfrm>
            <a:off x="1070731" y="3674110"/>
            <a:ext cx="6576178" cy="5404062"/>
          </a:xfrm>
          <a:prstGeom prst="rect">
            <a:avLst/>
          </a:prstGeom>
        </p:spPr>
        <p:txBody>
          <a:bodyPr lIns="122895" tIns="61448" rIns="122895" bIns="61448"/>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6754D01-FE97-4647-A8F4-9CD329498074}"/>
              </a:ext>
            </a:extLst>
          </p:cNvPr>
          <p:cNvSpPr>
            <a:spLocks noGrp="1"/>
          </p:cNvSpPr>
          <p:nvPr>
            <p:ph type="body" sz="quarter" idx="3"/>
          </p:nvPr>
        </p:nvSpPr>
        <p:spPr>
          <a:xfrm>
            <a:off x="7869555" y="2465706"/>
            <a:ext cx="6608565" cy="1208404"/>
          </a:xfrm>
          <a:prstGeom prst="rect">
            <a:avLst/>
          </a:prstGeom>
        </p:spPr>
        <p:txBody>
          <a:bodyPr lIns="122895" tIns="61448" rIns="122895" bIns="61448" anchor="b"/>
          <a:lstStyle>
            <a:lvl1pPr marL="0" indent="0">
              <a:buNone/>
              <a:defRPr sz="3200" b="1"/>
            </a:lvl1pPr>
            <a:lvl2pPr marL="614477" indent="0">
              <a:buNone/>
              <a:defRPr sz="2700" b="1"/>
            </a:lvl2pPr>
            <a:lvl3pPr marL="1228954" indent="0">
              <a:buNone/>
              <a:defRPr sz="2400" b="1"/>
            </a:lvl3pPr>
            <a:lvl4pPr marL="1843430" indent="0">
              <a:buNone/>
              <a:defRPr sz="2200" b="1"/>
            </a:lvl4pPr>
            <a:lvl5pPr marL="2457907" indent="0">
              <a:buNone/>
              <a:defRPr sz="2200" b="1"/>
            </a:lvl5pPr>
            <a:lvl6pPr marL="3072384" indent="0">
              <a:buNone/>
              <a:defRPr sz="2200" b="1"/>
            </a:lvl6pPr>
            <a:lvl7pPr marL="3686861" indent="0">
              <a:buNone/>
              <a:defRPr sz="2200" b="1"/>
            </a:lvl7pPr>
            <a:lvl8pPr marL="4301338" indent="0">
              <a:buNone/>
              <a:defRPr sz="2200" b="1"/>
            </a:lvl8pPr>
            <a:lvl9pPr marL="4915814" indent="0">
              <a:buNone/>
              <a:defRPr sz="22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B568D38-88AB-40D2-9142-1CC42D6B2EAB}"/>
              </a:ext>
            </a:extLst>
          </p:cNvPr>
          <p:cNvSpPr>
            <a:spLocks noGrp="1"/>
          </p:cNvSpPr>
          <p:nvPr>
            <p:ph sz="quarter" idx="4"/>
          </p:nvPr>
        </p:nvSpPr>
        <p:spPr>
          <a:xfrm>
            <a:off x="7869555" y="3674110"/>
            <a:ext cx="6608565" cy="5404062"/>
          </a:xfrm>
          <a:prstGeom prst="rect">
            <a:avLst/>
          </a:prstGeom>
        </p:spPr>
        <p:txBody>
          <a:bodyPr lIns="122895" tIns="61448" rIns="122895" bIns="61448"/>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4F6970D-5081-46FA-94E3-8FC0136BE25E}"/>
              </a:ext>
            </a:extLst>
          </p:cNvPr>
          <p:cNvSpPr>
            <a:spLocks noGrp="1"/>
          </p:cNvSpPr>
          <p:nvPr>
            <p:ph type="dt" sz="half" idx="10"/>
          </p:nvPr>
        </p:nvSpPr>
        <p:spPr>
          <a:xfrm>
            <a:off x="1068705" y="9322647"/>
            <a:ext cx="3497580" cy="535517"/>
          </a:xfrm>
          <a:prstGeom prst="rect">
            <a:avLst/>
          </a:prstGeom>
        </p:spPr>
        <p:txBody>
          <a:bodyPr lIns="122895" tIns="61448" rIns="122895" bIns="61448"/>
          <a:lstStyle/>
          <a:p>
            <a:fld id="{9AABCDAB-1ADA-46DC-AD1E-88A32E8097F8}" type="datetimeFigureOut">
              <a:rPr lang="it-IT" smtClean="0"/>
              <a:t>18/05/2022</a:t>
            </a:fld>
            <a:endParaRPr lang="it-IT"/>
          </a:p>
        </p:txBody>
      </p:sp>
      <p:sp>
        <p:nvSpPr>
          <p:cNvPr id="8" name="Segnaposto piè di pagina 7">
            <a:extLst>
              <a:ext uri="{FF2B5EF4-FFF2-40B4-BE49-F238E27FC236}">
                <a16:creationId xmlns:a16="http://schemas.microsoft.com/office/drawing/2014/main" id="{CAF95F60-A5D8-4996-9EC2-AACC064EE621}"/>
              </a:ext>
            </a:extLst>
          </p:cNvPr>
          <p:cNvSpPr>
            <a:spLocks noGrp="1"/>
          </p:cNvSpPr>
          <p:nvPr>
            <p:ph type="ftr" sz="quarter" idx="11"/>
          </p:nvPr>
        </p:nvSpPr>
        <p:spPr>
          <a:xfrm>
            <a:off x="5149215" y="9322647"/>
            <a:ext cx="5246370" cy="535517"/>
          </a:xfrm>
          <a:prstGeom prst="rect">
            <a:avLst/>
          </a:prstGeom>
        </p:spPr>
        <p:txBody>
          <a:bodyPr lIns="122895" tIns="61448" rIns="122895" bIns="61448"/>
          <a:lstStyle/>
          <a:p>
            <a:endParaRPr lang="it-IT"/>
          </a:p>
        </p:txBody>
      </p:sp>
      <p:sp>
        <p:nvSpPr>
          <p:cNvPr id="9" name="Segnaposto numero diapositiva 8">
            <a:extLst>
              <a:ext uri="{FF2B5EF4-FFF2-40B4-BE49-F238E27FC236}">
                <a16:creationId xmlns:a16="http://schemas.microsoft.com/office/drawing/2014/main" id="{ADBC4438-82D2-4421-82C7-9FCE549A48C3}"/>
              </a:ext>
            </a:extLst>
          </p:cNvPr>
          <p:cNvSpPr>
            <a:spLocks noGrp="1"/>
          </p:cNvSpPr>
          <p:nvPr>
            <p:ph type="sldNum" sz="quarter" idx="12"/>
          </p:nvPr>
        </p:nvSpPr>
        <p:spPr>
          <a:xfrm>
            <a:off x="10978515" y="9322647"/>
            <a:ext cx="3497580" cy="535517"/>
          </a:xfrm>
          <a:prstGeom prst="rect">
            <a:avLst/>
          </a:prstGeom>
        </p:spPr>
        <p:txBody>
          <a:bodyPr lIns="122895" tIns="61448" rIns="122895" bIns="61448"/>
          <a:lstStyle/>
          <a:p>
            <a:fld id="{229F6CED-8A7A-4BA6-A043-4E1867682668}" type="slidenum">
              <a:rPr lang="it-IT" smtClean="0"/>
              <a:t>‹#›</a:t>
            </a:fld>
            <a:endParaRPr lang="it-IT"/>
          </a:p>
        </p:txBody>
      </p:sp>
    </p:spTree>
    <p:extLst>
      <p:ext uri="{BB962C8B-B14F-4D97-AF65-F5344CB8AC3E}">
        <p14:creationId xmlns:p14="http://schemas.microsoft.com/office/powerpoint/2010/main" val="2227514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3A4E60-A035-4A9B-B15D-DF4298FF7B38}"/>
              </a:ext>
            </a:extLst>
          </p:cNvPr>
          <p:cNvSpPr>
            <a:spLocks noGrp="1"/>
          </p:cNvSpPr>
          <p:nvPr>
            <p:ph type="title"/>
          </p:nvPr>
        </p:nvSpPr>
        <p:spPr>
          <a:xfrm>
            <a:off x="1068705" y="535517"/>
            <a:ext cx="13407390" cy="1944159"/>
          </a:xfrm>
          <a:prstGeom prst="rect">
            <a:avLst/>
          </a:prstGeom>
        </p:spPr>
        <p:txBody>
          <a:bodyPr lIns="122895" tIns="61448" rIns="122895" bIns="61448"/>
          <a:lstStyle/>
          <a:p>
            <a:r>
              <a:rPr lang="it-IT"/>
              <a:t>Fare clic per modificare lo stile del titolo dello schema</a:t>
            </a:r>
          </a:p>
        </p:txBody>
      </p:sp>
      <p:sp>
        <p:nvSpPr>
          <p:cNvPr id="3" name="Segnaposto data 2">
            <a:extLst>
              <a:ext uri="{FF2B5EF4-FFF2-40B4-BE49-F238E27FC236}">
                <a16:creationId xmlns:a16="http://schemas.microsoft.com/office/drawing/2014/main" id="{1FA42FE7-AB08-4E27-ABD8-F53D613CC1B3}"/>
              </a:ext>
            </a:extLst>
          </p:cNvPr>
          <p:cNvSpPr>
            <a:spLocks noGrp="1"/>
          </p:cNvSpPr>
          <p:nvPr>
            <p:ph type="dt" sz="half" idx="10"/>
          </p:nvPr>
        </p:nvSpPr>
        <p:spPr>
          <a:xfrm>
            <a:off x="1068705" y="9322647"/>
            <a:ext cx="3497580" cy="535517"/>
          </a:xfrm>
          <a:prstGeom prst="rect">
            <a:avLst/>
          </a:prstGeom>
        </p:spPr>
        <p:txBody>
          <a:bodyPr lIns="122895" tIns="61448" rIns="122895" bIns="61448"/>
          <a:lstStyle/>
          <a:p>
            <a:fld id="{9AABCDAB-1ADA-46DC-AD1E-88A32E8097F8}" type="datetimeFigureOut">
              <a:rPr lang="it-IT" smtClean="0"/>
              <a:t>18/05/2022</a:t>
            </a:fld>
            <a:endParaRPr lang="it-IT"/>
          </a:p>
        </p:txBody>
      </p:sp>
      <p:sp>
        <p:nvSpPr>
          <p:cNvPr id="4" name="Segnaposto piè di pagina 3">
            <a:extLst>
              <a:ext uri="{FF2B5EF4-FFF2-40B4-BE49-F238E27FC236}">
                <a16:creationId xmlns:a16="http://schemas.microsoft.com/office/drawing/2014/main" id="{186D1D43-275B-45A0-B481-2340F9006BA8}"/>
              </a:ext>
            </a:extLst>
          </p:cNvPr>
          <p:cNvSpPr>
            <a:spLocks noGrp="1"/>
          </p:cNvSpPr>
          <p:nvPr>
            <p:ph type="ftr" sz="quarter" idx="11"/>
          </p:nvPr>
        </p:nvSpPr>
        <p:spPr>
          <a:xfrm>
            <a:off x="5149215" y="9322647"/>
            <a:ext cx="5246370" cy="535517"/>
          </a:xfrm>
          <a:prstGeom prst="rect">
            <a:avLst/>
          </a:prstGeom>
        </p:spPr>
        <p:txBody>
          <a:bodyPr lIns="122895" tIns="61448" rIns="122895" bIns="61448"/>
          <a:lstStyle/>
          <a:p>
            <a:endParaRPr lang="it-IT"/>
          </a:p>
        </p:txBody>
      </p:sp>
      <p:sp>
        <p:nvSpPr>
          <p:cNvPr id="5" name="Segnaposto numero diapositiva 4">
            <a:extLst>
              <a:ext uri="{FF2B5EF4-FFF2-40B4-BE49-F238E27FC236}">
                <a16:creationId xmlns:a16="http://schemas.microsoft.com/office/drawing/2014/main" id="{1D8E22A2-7D0A-4C10-B014-9554B8067016}"/>
              </a:ext>
            </a:extLst>
          </p:cNvPr>
          <p:cNvSpPr>
            <a:spLocks noGrp="1"/>
          </p:cNvSpPr>
          <p:nvPr>
            <p:ph type="sldNum" sz="quarter" idx="12"/>
          </p:nvPr>
        </p:nvSpPr>
        <p:spPr>
          <a:xfrm>
            <a:off x="10978515" y="9322647"/>
            <a:ext cx="3497580" cy="535517"/>
          </a:xfrm>
          <a:prstGeom prst="rect">
            <a:avLst/>
          </a:prstGeom>
        </p:spPr>
        <p:txBody>
          <a:bodyPr lIns="122895" tIns="61448" rIns="122895" bIns="61448"/>
          <a:lstStyle/>
          <a:p>
            <a:fld id="{229F6CED-8A7A-4BA6-A043-4E1867682668}" type="slidenum">
              <a:rPr lang="it-IT" smtClean="0"/>
              <a:t>‹#›</a:t>
            </a:fld>
            <a:endParaRPr lang="it-IT"/>
          </a:p>
        </p:txBody>
      </p:sp>
    </p:spTree>
    <p:extLst>
      <p:ext uri="{BB962C8B-B14F-4D97-AF65-F5344CB8AC3E}">
        <p14:creationId xmlns:p14="http://schemas.microsoft.com/office/powerpoint/2010/main" val="768961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1779CA7-EB3D-488A-94D3-EAAD8260947D}"/>
              </a:ext>
            </a:extLst>
          </p:cNvPr>
          <p:cNvSpPr>
            <a:spLocks noGrp="1"/>
          </p:cNvSpPr>
          <p:nvPr>
            <p:ph type="dt" sz="half" idx="10"/>
          </p:nvPr>
        </p:nvSpPr>
        <p:spPr>
          <a:xfrm>
            <a:off x="1068705" y="9322647"/>
            <a:ext cx="3497580" cy="535517"/>
          </a:xfrm>
          <a:prstGeom prst="rect">
            <a:avLst/>
          </a:prstGeom>
        </p:spPr>
        <p:txBody>
          <a:bodyPr lIns="122895" tIns="61448" rIns="122895" bIns="61448"/>
          <a:lstStyle/>
          <a:p>
            <a:fld id="{9AABCDAB-1ADA-46DC-AD1E-88A32E8097F8}" type="datetimeFigureOut">
              <a:rPr lang="it-IT" smtClean="0"/>
              <a:t>18/05/2022</a:t>
            </a:fld>
            <a:endParaRPr lang="it-IT"/>
          </a:p>
        </p:txBody>
      </p:sp>
      <p:sp>
        <p:nvSpPr>
          <p:cNvPr id="3" name="Segnaposto piè di pagina 2">
            <a:extLst>
              <a:ext uri="{FF2B5EF4-FFF2-40B4-BE49-F238E27FC236}">
                <a16:creationId xmlns:a16="http://schemas.microsoft.com/office/drawing/2014/main" id="{90ADD538-1554-4FFF-9940-2D4B02064CA4}"/>
              </a:ext>
            </a:extLst>
          </p:cNvPr>
          <p:cNvSpPr>
            <a:spLocks noGrp="1"/>
          </p:cNvSpPr>
          <p:nvPr>
            <p:ph type="ftr" sz="quarter" idx="11"/>
          </p:nvPr>
        </p:nvSpPr>
        <p:spPr>
          <a:xfrm>
            <a:off x="5149215" y="9322647"/>
            <a:ext cx="5246370" cy="535517"/>
          </a:xfrm>
          <a:prstGeom prst="rect">
            <a:avLst/>
          </a:prstGeom>
        </p:spPr>
        <p:txBody>
          <a:bodyPr lIns="122895" tIns="61448" rIns="122895" bIns="61448"/>
          <a:lstStyle/>
          <a:p>
            <a:endParaRPr lang="it-IT"/>
          </a:p>
        </p:txBody>
      </p:sp>
      <p:sp>
        <p:nvSpPr>
          <p:cNvPr id="4" name="Segnaposto numero diapositiva 3">
            <a:extLst>
              <a:ext uri="{FF2B5EF4-FFF2-40B4-BE49-F238E27FC236}">
                <a16:creationId xmlns:a16="http://schemas.microsoft.com/office/drawing/2014/main" id="{3C60F37B-702F-4836-9AFD-17BCD5EADA37}"/>
              </a:ext>
            </a:extLst>
          </p:cNvPr>
          <p:cNvSpPr>
            <a:spLocks noGrp="1"/>
          </p:cNvSpPr>
          <p:nvPr>
            <p:ph type="sldNum" sz="quarter" idx="12"/>
          </p:nvPr>
        </p:nvSpPr>
        <p:spPr>
          <a:xfrm>
            <a:off x="10978515" y="9322647"/>
            <a:ext cx="3497580" cy="535517"/>
          </a:xfrm>
          <a:prstGeom prst="rect">
            <a:avLst/>
          </a:prstGeom>
        </p:spPr>
        <p:txBody>
          <a:bodyPr lIns="122895" tIns="61448" rIns="122895" bIns="61448"/>
          <a:lstStyle/>
          <a:p>
            <a:fld id="{229F6CED-8A7A-4BA6-A043-4E1867682668}" type="slidenum">
              <a:rPr lang="it-IT" smtClean="0"/>
              <a:t>‹#›</a:t>
            </a:fld>
            <a:endParaRPr lang="it-IT"/>
          </a:p>
        </p:txBody>
      </p:sp>
    </p:spTree>
    <p:extLst>
      <p:ext uri="{BB962C8B-B14F-4D97-AF65-F5344CB8AC3E}">
        <p14:creationId xmlns:p14="http://schemas.microsoft.com/office/powerpoint/2010/main" val="734979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0F5E8-365F-4E9C-A58A-B6ADE695CD45}"/>
              </a:ext>
            </a:extLst>
          </p:cNvPr>
          <p:cNvSpPr>
            <a:spLocks noGrp="1"/>
          </p:cNvSpPr>
          <p:nvPr>
            <p:ph type="title"/>
          </p:nvPr>
        </p:nvSpPr>
        <p:spPr>
          <a:xfrm>
            <a:off x="1070730" y="670560"/>
            <a:ext cx="5013602" cy="2346960"/>
          </a:xfrm>
          <a:prstGeom prst="rect">
            <a:avLst/>
          </a:prstGeom>
        </p:spPr>
        <p:txBody>
          <a:bodyPr lIns="122895" tIns="61448" rIns="122895" bIns="61448" anchor="b"/>
          <a:lstStyle>
            <a:lvl1pPr>
              <a:defRPr sz="43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BF0D950-76AA-4575-AD24-D37740D0AFD5}"/>
              </a:ext>
            </a:extLst>
          </p:cNvPr>
          <p:cNvSpPr>
            <a:spLocks noGrp="1"/>
          </p:cNvSpPr>
          <p:nvPr>
            <p:ph idx="1"/>
          </p:nvPr>
        </p:nvSpPr>
        <p:spPr>
          <a:xfrm>
            <a:off x="6608565" y="1448224"/>
            <a:ext cx="7869555" cy="7147983"/>
          </a:xfrm>
          <a:prstGeom prst="rect">
            <a:avLst/>
          </a:prstGeom>
        </p:spPr>
        <p:txBody>
          <a:bodyPr lIns="122895" tIns="61448" rIns="122895" bIns="61448"/>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D1612AB-293F-4F81-9B72-2BE4DD6DD8DD}"/>
              </a:ext>
            </a:extLst>
          </p:cNvPr>
          <p:cNvSpPr>
            <a:spLocks noGrp="1"/>
          </p:cNvSpPr>
          <p:nvPr>
            <p:ph type="body" sz="half" idx="2"/>
          </p:nvPr>
        </p:nvSpPr>
        <p:spPr>
          <a:xfrm>
            <a:off x="1070730" y="3017520"/>
            <a:ext cx="5013602" cy="5590329"/>
          </a:xfrm>
          <a:prstGeom prst="rect">
            <a:avLst/>
          </a:prstGeom>
        </p:spPr>
        <p:txBody>
          <a:bodyPr lIns="122895" tIns="61448" rIns="122895" bIns="61448"/>
          <a:lstStyle>
            <a:lvl1pPr marL="0" indent="0">
              <a:buNone/>
              <a:defRPr sz="2200"/>
            </a:lvl1pPr>
            <a:lvl2pPr marL="614477" indent="0">
              <a:buNone/>
              <a:defRPr sz="1900"/>
            </a:lvl2pPr>
            <a:lvl3pPr marL="1228954" indent="0">
              <a:buNone/>
              <a:defRPr sz="1600"/>
            </a:lvl3pPr>
            <a:lvl4pPr marL="1843430" indent="0">
              <a:buNone/>
              <a:defRPr sz="1300"/>
            </a:lvl4pPr>
            <a:lvl5pPr marL="2457907" indent="0">
              <a:buNone/>
              <a:defRPr sz="1300"/>
            </a:lvl5pPr>
            <a:lvl6pPr marL="3072384" indent="0">
              <a:buNone/>
              <a:defRPr sz="1300"/>
            </a:lvl6pPr>
            <a:lvl7pPr marL="3686861" indent="0">
              <a:buNone/>
              <a:defRPr sz="1300"/>
            </a:lvl7pPr>
            <a:lvl8pPr marL="4301338" indent="0">
              <a:buNone/>
              <a:defRPr sz="1300"/>
            </a:lvl8pPr>
            <a:lvl9pPr marL="4915814" indent="0">
              <a:buNone/>
              <a:defRPr sz="13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DC9B866-5A64-47E2-B29E-A6D5D91CCA31}"/>
              </a:ext>
            </a:extLst>
          </p:cNvPr>
          <p:cNvSpPr>
            <a:spLocks noGrp="1"/>
          </p:cNvSpPr>
          <p:nvPr>
            <p:ph type="dt" sz="half" idx="10"/>
          </p:nvPr>
        </p:nvSpPr>
        <p:spPr>
          <a:xfrm>
            <a:off x="1068705" y="9322647"/>
            <a:ext cx="3497580" cy="535517"/>
          </a:xfrm>
          <a:prstGeom prst="rect">
            <a:avLst/>
          </a:prstGeom>
        </p:spPr>
        <p:txBody>
          <a:bodyPr lIns="122895" tIns="61448" rIns="122895" bIns="61448"/>
          <a:lstStyle/>
          <a:p>
            <a:fld id="{9AABCDAB-1ADA-46DC-AD1E-88A32E8097F8}" type="datetimeFigureOut">
              <a:rPr lang="it-IT" smtClean="0"/>
              <a:t>18/05/2022</a:t>
            </a:fld>
            <a:endParaRPr lang="it-IT"/>
          </a:p>
        </p:txBody>
      </p:sp>
      <p:sp>
        <p:nvSpPr>
          <p:cNvPr id="6" name="Segnaposto piè di pagina 5">
            <a:extLst>
              <a:ext uri="{FF2B5EF4-FFF2-40B4-BE49-F238E27FC236}">
                <a16:creationId xmlns:a16="http://schemas.microsoft.com/office/drawing/2014/main" id="{F8515BA0-B1DE-461F-945D-738AD1824453}"/>
              </a:ext>
            </a:extLst>
          </p:cNvPr>
          <p:cNvSpPr>
            <a:spLocks noGrp="1"/>
          </p:cNvSpPr>
          <p:nvPr>
            <p:ph type="ftr" sz="quarter" idx="11"/>
          </p:nvPr>
        </p:nvSpPr>
        <p:spPr>
          <a:xfrm>
            <a:off x="5149215" y="9322647"/>
            <a:ext cx="5246370" cy="535517"/>
          </a:xfrm>
          <a:prstGeom prst="rect">
            <a:avLst/>
          </a:prstGeom>
        </p:spPr>
        <p:txBody>
          <a:bodyPr lIns="122895" tIns="61448" rIns="122895" bIns="61448"/>
          <a:lstStyle/>
          <a:p>
            <a:endParaRPr lang="it-IT"/>
          </a:p>
        </p:txBody>
      </p:sp>
      <p:sp>
        <p:nvSpPr>
          <p:cNvPr id="7" name="Segnaposto numero diapositiva 6">
            <a:extLst>
              <a:ext uri="{FF2B5EF4-FFF2-40B4-BE49-F238E27FC236}">
                <a16:creationId xmlns:a16="http://schemas.microsoft.com/office/drawing/2014/main" id="{C168F3F3-EA42-440C-9A48-781950C441B6}"/>
              </a:ext>
            </a:extLst>
          </p:cNvPr>
          <p:cNvSpPr>
            <a:spLocks noGrp="1"/>
          </p:cNvSpPr>
          <p:nvPr>
            <p:ph type="sldNum" sz="quarter" idx="12"/>
          </p:nvPr>
        </p:nvSpPr>
        <p:spPr>
          <a:xfrm>
            <a:off x="10978515" y="9322647"/>
            <a:ext cx="3497580" cy="535517"/>
          </a:xfrm>
          <a:prstGeom prst="rect">
            <a:avLst/>
          </a:prstGeom>
        </p:spPr>
        <p:txBody>
          <a:bodyPr lIns="122895" tIns="61448" rIns="122895" bIns="61448"/>
          <a:lstStyle/>
          <a:p>
            <a:fld id="{229F6CED-8A7A-4BA6-A043-4E1867682668}" type="slidenum">
              <a:rPr lang="it-IT" smtClean="0"/>
              <a:t>‹#›</a:t>
            </a:fld>
            <a:endParaRPr lang="it-IT"/>
          </a:p>
        </p:txBody>
      </p:sp>
    </p:spTree>
    <p:extLst>
      <p:ext uri="{BB962C8B-B14F-4D97-AF65-F5344CB8AC3E}">
        <p14:creationId xmlns:p14="http://schemas.microsoft.com/office/powerpoint/2010/main" val="130972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5E3A86-BA53-4F82-8082-ABC54DD3B38E}"/>
              </a:ext>
            </a:extLst>
          </p:cNvPr>
          <p:cNvSpPr>
            <a:spLocks noGrp="1"/>
          </p:cNvSpPr>
          <p:nvPr>
            <p:ph type="title"/>
          </p:nvPr>
        </p:nvSpPr>
        <p:spPr>
          <a:xfrm>
            <a:off x="1070730" y="670560"/>
            <a:ext cx="5013602" cy="2346960"/>
          </a:xfrm>
          <a:prstGeom prst="rect">
            <a:avLst/>
          </a:prstGeom>
        </p:spPr>
        <p:txBody>
          <a:bodyPr lIns="122895" tIns="61448" rIns="122895" bIns="61448" anchor="b"/>
          <a:lstStyle>
            <a:lvl1pPr>
              <a:defRPr sz="43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C94D3F5-F20A-42F0-AA1E-5765BA548B2D}"/>
              </a:ext>
            </a:extLst>
          </p:cNvPr>
          <p:cNvSpPr>
            <a:spLocks noGrp="1"/>
          </p:cNvSpPr>
          <p:nvPr>
            <p:ph type="pic" idx="1"/>
          </p:nvPr>
        </p:nvSpPr>
        <p:spPr>
          <a:xfrm>
            <a:off x="6608565" y="1448224"/>
            <a:ext cx="7869555" cy="7147983"/>
          </a:xfrm>
          <a:prstGeom prst="rect">
            <a:avLst/>
          </a:prstGeom>
        </p:spPr>
        <p:txBody>
          <a:bodyPr lIns="122895" tIns="61448" rIns="122895" bIns="61448"/>
          <a:lstStyle>
            <a:lvl1pPr marL="0" indent="0">
              <a:buNone/>
              <a:defRPr sz="4300"/>
            </a:lvl1pPr>
            <a:lvl2pPr marL="614477" indent="0">
              <a:buNone/>
              <a:defRPr sz="3800"/>
            </a:lvl2pPr>
            <a:lvl3pPr marL="1228954" indent="0">
              <a:buNone/>
              <a:defRPr sz="3200"/>
            </a:lvl3pPr>
            <a:lvl4pPr marL="1843430" indent="0">
              <a:buNone/>
              <a:defRPr sz="2700"/>
            </a:lvl4pPr>
            <a:lvl5pPr marL="2457907" indent="0">
              <a:buNone/>
              <a:defRPr sz="2700"/>
            </a:lvl5pPr>
            <a:lvl6pPr marL="3072384" indent="0">
              <a:buNone/>
              <a:defRPr sz="2700"/>
            </a:lvl6pPr>
            <a:lvl7pPr marL="3686861" indent="0">
              <a:buNone/>
              <a:defRPr sz="2700"/>
            </a:lvl7pPr>
            <a:lvl8pPr marL="4301338" indent="0">
              <a:buNone/>
              <a:defRPr sz="2700"/>
            </a:lvl8pPr>
            <a:lvl9pPr marL="4915814" indent="0">
              <a:buNone/>
              <a:defRPr sz="2700"/>
            </a:lvl9pPr>
          </a:lstStyle>
          <a:p>
            <a:endParaRPr lang="it-IT"/>
          </a:p>
        </p:txBody>
      </p:sp>
      <p:sp>
        <p:nvSpPr>
          <p:cNvPr id="4" name="Segnaposto testo 3">
            <a:extLst>
              <a:ext uri="{FF2B5EF4-FFF2-40B4-BE49-F238E27FC236}">
                <a16:creationId xmlns:a16="http://schemas.microsoft.com/office/drawing/2014/main" id="{89D99535-4090-4B23-B4D2-BC2BEDECF931}"/>
              </a:ext>
            </a:extLst>
          </p:cNvPr>
          <p:cNvSpPr>
            <a:spLocks noGrp="1"/>
          </p:cNvSpPr>
          <p:nvPr>
            <p:ph type="body" sz="half" idx="2"/>
          </p:nvPr>
        </p:nvSpPr>
        <p:spPr>
          <a:xfrm>
            <a:off x="1070730" y="3017520"/>
            <a:ext cx="5013602" cy="5590329"/>
          </a:xfrm>
          <a:prstGeom prst="rect">
            <a:avLst/>
          </a:prstGeom>
        </p:spPr>
        <p:txBody>
          <a:bodyPr lIns="122895" tIns="61448" rIns="122895" bIns="61448"/>
          <a:lstStyle>
            <a:lvl1pPr marL="0" indent="0">
              <a:buNone/>
              <a:defRPr sz="2200"/>
            </a:lvl1pPr>
            <a:lvl2pPr marL="614477" indent="0">
              <a:buNone/>
              <a:defRPr sz="1900"/>
            </a:lvl2pPr>
            <a:lvl3pPr marL="1228954" indent="0">
              <a:buNone/>
              <a:defRPr sz="1600"/>
            </a:lvl3pPr>
            <a:lvl4pPr marL="1843430" indent="0">
              <a:buNone/>
              <a:defRPr sz="1300"/>
            </a:lvl4pPr>
            <a:lvl5pPr marL="2457907" indent="0">
              <a:buNone/>
              <a:defRPr sz="1300"/>
            </a:lvl5pPr>
            <a:lvl6pPr marL="3072384" indent="0">
              <a:buNone/>
              <a:defRPr sz="1300"/>
            </a:lvl6pPr>
            <a:lvl7pPr marL="3686861" indent="0">
              <a:buNone/>
              <a:defRPr sz="1300"/>
            </a:lvl7pPr>
            <a:lvl8pPr marL="4301338" indent="0">
              <a:buNone/>
              <a:defRPr sz="1300"/>
            </a:lvl8pPr>
            <a:lvl9pPr marL="4915814" indent="0">
              <a:buNone/>
              <a:defRPr sz="13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CA22E02-98BB-4467-8BBF-F7EBA777CF2E}"/>
              </a:ext>
            </a:extLst>
          </p:cNvPr>
          <p:cNvSpPr>
            <a:spLocks noGrp="1"/>
          </p:cNvSpPr>
          <p:nvPr>
            <p:ph type="dt" sz="half" idx="10"/>
          </p:nvPr>
        </p:nvSpPr>
        <p:spPr>
          <a:xfrm>
            <a:off x="1068705" y="9322647"/>
            <a:ext cx="3497580" cy="535517"/>
          </a:xfrm>
          <a:prstGeom prst="rect">
            <a:avLst/>
          </a:prstGeom>
        </p:spPr>
        <p:txBody>
          <a:bodyPr lIns="122895" tIns="61448" rIns="122895" bIns="61448"/>
          <a:lstStyle/>
          <a:p>
            <a:fld id="{9AABCDAB-1ADA-46DC-AD1E-88A32E8097F8}" type="datetimeFigureOut">
              <a:rPr lang="it-IT" smtClean="0"/>
              <a:t>18/05/2022</a:t>
            </a:fld>
            <a:endParaRPr lang="it-IT"/>
          </a:p>
        </p:txBody>
      </p:sp>
      <p:sp>
        <p:nvSpPr>
          <p:cNvPr id="6" name="Segnaposto piè di pagina 5">
            <a:extLst>
              <a:ext uri="{FF2B5EF4-FFF2-40B4-BE49-F238E27FC236}">
                <a16:creationId xmlns:a16="http://schemas.microsoft.com/office/drawing/2014/main" id="{C6B5CEC4-DBD2-4DC3-9CED-3828E6A4387D}"/>
              </a:ext>
            </a:extLst>
          </p:cNvPr>
          <p:cNvSpPr>
            <a:spLocks noGrp="1"/>
          </p:cNvSpPr>
          <p:nvPr>
            <p:ph type="ftr" sz="quarter" idx="11"/>
          </p:nvPr>
        </p:nvSpPr>
        <p:spPr>
          <a:xfrm>
            <a:off x="5149215" y="9322647"/>
            <a:ext cx="5246370" cy="535517"/>
          </a:xfrm>
          <a:prstGeom prst="rect">
            <a:avLst/>
          </a:prstGeom>
        </p:spPr>
        <p:txBody>
          <a:bodyPr lIns="122895" tIns="61448" rIns="122895" bIns="61448"/>
          <a:lstStyle/>
          <a:p>
            <a:endParaRPr lang="it-IT"/>
          </a:p>
        </p:txBody>
      </p:sp>
      <p:sp>
        <p:nvSpPr>
          <p:cNvPr id="7" name="Segnaposto numero diapositiva 6">
            <a:extLst>
              <a:ext uri="{FF2B5EF4-FFF2-40B4-BE49-F238E27FC236}">
                <a16:creationId xmlns:a16="http://schemas.microsoft.com/office/drawing/2014/main" id="{C8AAD3A9-527C-44A0-B6DB-D690BD0084DB}"/>
              </a:ext>
            </a:extLst>
          </p:cNvPr>
          <p:cNvSpPr>
            <a:spLocks noGrp="1"/>
          </p:cNvSpPr>
          <p:nvPr>
            <p:ph type="sldNum" sz="quarter" idx="12"/>
          </p:nvPr>
        </p:nvSpPr>
        <p:spPr>
          <a:xfrm>
            <a:off x="10978515" y="9322647"/>
            <a:ext cx="3497580" cy="535517"/>
          </a:xfrm>
          <a:prstGeom prst="rect">
            <a:avLst/>
          </a:prstGeom>
        </p:spPr>
        <p:txBody>
          <a:bodyPr lIns="122895" tIns="61448" rIns="122895" bIns="61448"/>
          <a:lstStyle/>
          <a:p>
            <a:fld id="{229F6CED-8A7A-4BA6-A043-4E1867682668}" type="slidenum">
              <a:rPr lang="it-IT" smtClean="0"/>
              <a:t>‹#›</a:t>
            </a:fld>
            <a:endParaRPr lang="it-IT"/>
          </a:p>
        </p:txBody>
      </p:sp>
    </p:spTree>
    <p:extLst>
      <p:ext uri="{BB962C8B-B14F-4D97-AF65-F5344CB8AC3E}">
        <p14:creationId xmlns:p14="http://schemas.microsoft.com/office/powerpoint/2010/main" val="91215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CasellaDiTesto 43">
            <a:extLst>
              <a:ext uri="{FF2B5EF4-FFF2-40B4-BE49-F238E27FC236}">
                <a16:creationId xmlns:a16="http://schemas.microsoft.com/office/drawing/2014/main" id="{702EFB89-6D45-CD45-B53F-6CFEADDE8410}"/>
              </a:ext>
            </a:extLst>
          </p:cNvPr>
          <p:cNvSpPr txBox="1"/>
          <p:nvPr userDrawn="1"/>
        </p:nvSpPr>
        <p:spPr>
          <a:xfrm>
            <a:off x="290553" y="9311373"/>
            <a:ext cx="3936543" cy="601150"/>
          </a:xfrm>
          <a:prstGeom prst="rect">
            <a:avLst/>
          </a:prstGeom>
          <a:noFill/>
        </p:spPr>
        <p:txBody>
          <a:bodyPr wrap="square" lIns="122895" tIns="61448" rIns="122895" bIns="61448" rtlCol="0">
            <a:spAutoFit/>
          </a:bodyPr>
          <a:lstStyle/>
          <a:p>
            <a:r>
              <a:rPr lang="en-GB" sz="1600" b="0" i="0" dirty="0">
                <a:solidFill>
                  <a:srgbClr val="293C47"/>
                </a:solidFill>
                <a:latin typeface="Gotham Black"/>
                <a:cs typeface="Gotham Black"/>
              </a:rPr>
              <a:t>NTT DATA </a:t>
            </a:r>
          </a:p>
          <a:p>
            <a:r>
              <a:rPr lang="en-GB" sz="1500" b="0" i="0" dirty="0">
                <a:solidFill>
                  <a:srgbClr val="293C47"/>
                </a:solidFill>
                <a:latin typeface="Gotham Light"/>
                <a:cs typeface="Gotham Light"/>
              </a:rPr>
              <a:t>OPEN INNOVATION CONTEST 10.0</a:t>
            </a:r>
          </a:p>
        </p:txBody>
      </p:sp>
      <p:pic>
        <p:nvPicPr>
          <p:cNvPr id="10" name="Picture 9" descr="Social Media_TF.ai"/>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675146" y="9440337"/>
            <a:ext cx="4018978" cy="396000"/>
          </a:xfrm>
          <a:prstGeom prst="rect">
            <a:avLst/>
          </a:prstGeom>
        </p:spPr>
      </p:pic>
      <p:pic>
        <p:nvPicPr>
          <p:cNvPr id="2" name="Picture 1" descr="Tellspec HiRes Logo.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3774745" y="9336662"/>
            <a:ext cx="1610787" cy="576000"/>
          </a:xfrm>
          <a:prstGeom prst="rect">
            <a:avLst/>
          </a:prstGeom>
        </p:spPr>
      </p:pic>
    </p:spTree>
    <p:extLst>
      <p:ext uri="{BB962C8B-B14F-4D97-AF65-F5344CB8AC3E}">
        <p14:creationId xmlns:p14="http://schemas.microsoft.com/office/powerpoint/2010/main" val="227290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28954" rtl="0" eaLnBrk="1" latinLnBrk="0" hangingPunct="1">
        <a:lnSpc>
          <a:spcPct val="90000"/>
        </a:lnSpc>
        <a:spcBef>
          <a:spcPct val="0"/>
        </a:spcBef>
        <a:buNone/>
        <a:defRPr sz="5900" kern="1200">
          <a:solidFill>
            <a:schemeClr val="tx1"/>
          </a:solidFill>
          <a:latin typeface="+mj-lt"/>
          <a:ea typeface="+mj-ea"/>
          <a:cs typeface="+mj-cs"/>
        </a:defRPr>
      </a:lvl1pPr>
    </p:titleStyle>
    <p:bodyStyle>
      <a:lvl1pPr marL="307238" indent="-307238" algn="l" defTabSz="1228954" rtl="0" eaLnBrk="1" latinLnBrk="0" hangingPunct="1">
        <a:lnSpc>
          <a:spcPct val="90000"/>
        </a:lnSpc>
        <a:spcBef>
          <a:spcPts val="1344"/>
        </a:spcBef>
        <a:buFont typeface="Arial" panose="020B0604020202020204" pitchFamily="34" charset="0"/>
        <a:buChar char="•"/>
        <a:defRPr sz="3800" kern="1200">
          <a:solidFill>
            <a:schemeClr val="tx1"/>
          </a:solidFill>
          <a:latin typeface="+mn-lt"/>
          <a:ea typeface="+mn-ea"/>
          <a:cs typeface="+mn-cs"/>
        </a:defRPr>
      </a:lvl1pPr>
      <a:lvl2pPr marL="921715" indent="-307238" algn="l" defTabSz="1228954" rtl="0" eaLnBrk="1" latinLnBrk="0" hangingPunct="1">
        <a:lnSpc>
          <a:spcPct val="90000"/>
        </a:lnSpc>
        <a:spcBef>
          <a:spcPts val="672"/>
        </a:spcBef>
        <a:buFont typeface="Arial" panose="020B0604020202020204" pitchFamily="34" charset="0"/>
        <a:buChar char="•"/>
        <a:defRPr sz="3200" kern="1200">
          <a:solidFill>
            <a:schemeClr val="tx1"/>
          </a:solidFill>
          <a:latin typeface="+mn-lt"/>
          <a:ea typeface="+mn-ea"/>
          <a:cs typeface="+mn-cs"/>
        </a:defRPr>
      </a:lvl2pPr>
      <a:lvl3pPr marL="1536192" indent="-307238" algn="l" defTabSz="1228954" rtl="0" eaLnBrk="1" latinLnBrk="0" hangingPunct="1">
        <a:lnSpc>
          <a:spcPct val="90000"/>
        </a:lnSpc>
        <a:spcBef>
          <a:spcPts val="672"/>
        </a:spcBef>
        <a:buFont typeface="Arial" panose="020B0604020202020204" pitchFamily="34" charset="0"/>
        <a:buChar char="•"/>
        <a:defRPr sz="2700" kern="1200">
          <a:solidFill>
            <a:schemeClr val="tx1"/>
          </a:solidFill>
          <a:latin typeface="+mn-lt"/>
          <a:ea typeface="+mn-ea"/>
          <a:cs typeface="+mn-cs"/>
        </a:defRPr>
      </a:lvl3pPr>
      <a:lvl4pPr marL="2150669" indent="-307238" algn="l" defTabSz="1228954" rtl="0" eaLnBrk="1" latinLnBrk="0" hangingPunct="1">
        <a:lnSpc>
          <a:spcPct val="90000"/>
        </a:lnSpc>
        <a:spcBef>
          <a:spcPts val="672"/>
        </a:spcBef>
        <a:buFont typeface="Arial" panose="020B0604020202020204" pitchFamily="34" charset="0"/>
        <a:buChar char="•"/>
        <a:defRPr sz="2400" kern="1200">
          <a:solidFill>
            <a:schemeClr val="tx1"/>
          </a:solidFill>
          <a:latin typeface="+mn-lt"/>
          <a:ea typeface="+mn-ea"/>
          <a:cs typeface="+mn-cs"/>
        </a:defRPr>
      </a:lvl4pPr>
      <a:lvl5pPr marL="2765146" indent="-307238" algn="l" defTabSz="1228954" rtl="0" eaLnBrk="1" latinLnBrk="0" hangingPunct="1">
        <a:lnSpc>
          <a:spcPct val="90000"/>
        </a:lnSpc>
        <a:spcBef>
          <a:spcPts val="672"/>
        </a:spcBef>
        <a:buFont typeface="Arial" panose="020B0604020202020204" pitchFamily="34" charset="0"/>
        <a:buChar char="•"/>
        <a:defRPr sz="2400" kern="1200">
          <a:solidFill>
            <a:schemeClr val="tx1"/>
          </a:solidFill>
          <a:latin typeface="+mn-lt"/>
          <a:ea typeface="+mn-ea"/>
          <a:cs typeface="+mn-cs"/>
        </a:defRPr>
      </a:lvl5pPr>
      <a:lvl6pPr marL="3379622" indent="-307238" algn="l" defTabSz="1228954" rtl="0" eaLnBrk="1" latinLnBrk="0" hangingPunct="1">
        <a:lnSpc>
          <a:spcPct val="90000"/>
        </a:lnSpc>
        <a:spcBef>
          <a:spcPts val="672"/>
        </a:spcBef>
        <a:buFont typeface="Arial" panose="020B0604020202020204" pitchFamily="34" charset="0"/>
        <a:buChar char="•"/>
        <a:defRPr sz="2400" kern="1200">
          <a:solidFill>
            <a:schemeClr val="tx1"/>
          </a:solidFill>
          <a:latin typeface="+mn-lt"/>
          <a:ea typeface="+mn-ea"/>
          <a:cs typeface="+mn-cs"/>
        </a:defRPr>
      </a:lvl6pPr>
      <a:lvl7pPr marL="3994099" indent="-307238" algn="l" defTabSz="1228954" rtl="0" eaLnBrk="1" latinLnBrk="0" hangingPunct="1">
        <a:lnSpc>
          <a:spcPct val="90000"/>
        </a:lnSpc>
        <a:spcBef>
          <a:spcPts val="672"/>
        </a:spcBef>
        <a:buFont typeface="Arial" panose="020B0604020202020204" pitchFamily="34" charset="0"/>
        <a:buChar char="•"/>
        <a:defRPr sz="2400" kern="1200">
          <a:solidFill>
            <a:schemeClr val="tx1"/>
          </a:solidFill>
          <a:latin typeface="+mn-lt"/>
          <a:ea typeface="+mn-ea"/>
          <a:cs typeface="+mn-cs"/>
        </a:defRPr>
      </a:lvl7pPr>
      <a:lvl8pPr marL="4608576" indent="-307238" algn="l" defTabSz="1228954" rtl="0" eaLnBrk="1" latinLnBrk="0" hangingPunct="1">
        <a:lnSpc>
          <a:spcPct val="90000"/>
        </a:lnSpc>
        <a:spcBef>
          <a:spcPts val="672"/>
        </a:spcBef>
        <a:buFont typeface="Arial" panose="020B0604020202020204" pitchFamily="34" charset="0"/>
        <a:buChar char="•"/>
        <a:defRPr sz="2400" kern="1200">
          <a:solidFill>
            <a:schemeClr val="tx1"/>
          </a:solidFill>
          <a:latin typeface="+mn-lt"/>
          <a:ea typeface="+mn-ea"/>
          <a:cs typeface="+mn-cs"/>
        </a:defRPr>
      </a:lvl8pPr>
      <a:lvl9pPr marL="5223053" indent="-307238" algn="l" defTabSz="1228954" rtl="0" eaLnBrk="1" latinLnBrk="0" hangingPunct="1">
        <a:lnSpc>
          <a:spcPct val="90000"/>
        </a:lnSpc>
        <a:spcBef>
          <a:spcPts val="672"/>
        </a:spcBef>
        <a:buFont typeface="Arial" panose="020B0604020202020204" pitchFamily="34" charset="0"/>
        <a:buChar char="•"/>
        <a:defRPr sz="2400" kern="1200">
          <a:solidFill>
            <a:schemeClr val="tx1"/>
          </a:solidFill>
          <a:latin typeface="+mn-lt"/>
          <a:ea typeface="+mn-ea"/>
          <a:cs typeface="+mn-cs"/>
        </a:defRPr>
      </a:lvl9pPr>
    </p:bodyStyle>
    <p:otherStyle>
      <a:defPPr>
        <a:defRPr lang="it-IT"/>
      </a:defPPr>
      <a:lvl1pPr marL="0" algn="l" defTabSz="1228954" rtl="0" eaLnBrk="1" latinLnBrk="0" hangingPunct="1">
        <a:defRPr sz="2400" kern="1200">
          <a:solidFill>
            <a:schemeClr val="tx1"/>
          </a:solidFill>
          <a:latin typeface="+mn-lt"/>
          <a:ea typeface="+mn-ea"/>
          <a:cs typeface="+mn-cs"/>
        </a:defRPr>
      </a:lvl1pPr>
      <a:lvl2pPr marL="614477" algn="l" defTabSz="1228954" rtl="0" eaLnBrk="1" latinLnBrk="0" hangingPunct="1">
        <a:defRPr sz="2400" kern="1200">
          <a:solidFill>
            <a:schemeClr val="tx1"/>
          </a:solidFill>
          <a:latin typeface="+mn-lt"/>
          <a:ea typeface="+mn-ea"/>
          <a:cs typeface="+mn-cs"/>
        </a:defRPr>
      </a:lvl2pPr>
      <a:lvl3pPr marL="1228954" algn="l" defTabSz="1228954" rtl="0" eaLnBrk="1" latinLnBrk="0" hangingPunct="1">
        <a:defRPr sz="2400" kern="1200">
          <a:solidFill>
            <a:schemeClr val="tx1"/>
          </a:solidFill>
          <a:latin typeface="+mn-lt"/>
          <a:ea typeface="+mn-ea"/>
          <a:cs typeface="+mn-cs"/>
        </a:defRPr>
      </a:lvl3pPr>
      <a:lvl4pPr marL="1843430" algn="l" defTabSz="1228954" rtl="0" eaLnBrk="1" latinLnBrk="0" hangingPunct="1">
        <a:defRPr sz="2400" kern="1200">
          <a:solidFill>
            <a:schemeClr val="tx1"/>
          </a:solidFill>
          <a:latin typeface="+mn-lt"/>
          <a:ea typeface="+mn-ea"/>
          <a:cs typeface="+mn-cs"/>
        </a:defRPr>
      </a:lvl4pPr>
      <a:lvl5pPr marL="2457907" algn="l" defTabSz="1228954" rtl="0" eaLnBrk="1" latinLnBrk="0" hangingPunct="1">
        <a:defRPr sz="2400" kern="1200">
          <a:solidFill>
            <a:schemeClr val="tx1"/>
          </a:solidFill>
          <a:latin typeface="+mn-lt"/>
          <a:ea typeface="+mn-ea"/>
          <a:cs typeface="+mn-cs"/>
        </a:defRPr>
      </a:lvl5pPr>
      <a:lvl6pPr marL="3072384" algn="l" defTabSz="1228954" rtl="0" eaLnBrk="1" latinLnBrk="0" hangingPunct="1">
        <a:defRPr sz="2400" kern="1200">
          <a:solidFill>
            <a:schemeClr val="tx1"/>
          </a:solidFill>
          <a:latin typeface="+mn-lt"/>
          <a:ea typeface="+mn-ea"/>
          <a:cs typeface="+mn-cs"/>
        </a:defRPr>
      </a:lvl6pPr>
      <a:lvl7pPr marL="3686861" algn="l" defTabSz="1228954" rtl="0" eaLnBrk="1" latinLnBrk="0" hangingPunct="1">
        <a:defRPr sz="2400" kern="1200">
          <a:solidFill>
            <a:schemeClr val="tx1"/>
          </a:solidFill>
          <a:latin typeface="+mn-lt"/>
          <a:ea typeface="+mn-ea"/>
          <a:cs typeface="+mn-cs"/>
        </a:defRPr>
      </a:lvl7pPr>
      <a:lvl8pPr marL="4301338" algn="l" defTabSz="1228954" rtl="0" eaLnBrk="1" latinLnBrk="0" hangingPunct="1">
        <a:defRPr sz="2400" kern="1200">
          <a:solidFill>
            <a:schemeClr val="tx1"/>
          </a:solidFill>
          <a:latin typeface="+mn-lt"/>
          <a:ea typeface="+mn-ea"/>
          <a:cs typeface="+mn-cs"/>
        </a:defRPr>
      </a:lvl8pPr>
      <a:lvl9pPr marL="4915814" algn="l" defTabSz="122895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mo.tellspec.com/data-management/dashboar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G_blockchain_v3.jpg"/>
          <p:cNvPicPr>
            <a:picLocks noChangeAspect="1"/>
          </p:cNvPicPr>
          <p:nvPr/>
        </p:nvPicPr>
        <p:blipFill rotWithShape="1">
          <a:blip r:embed="rId3">
            <a:extLst>
              <a:ext uri="{28A0092B-C50C-407E-A947-70E740481C1C}">
                <a14:useLocalDpi xmlns:a14="http://schemas.microsoft.com/office/drawing/2010/main" val="0"/>
              </a:ext>
            </a:extLst>
          </a:blip>
          <a:srcRect l="1342"/>
          <a:stretch/>
        </p:blipFill>
        <p:spPr>
          <a:xfrm>
            <a:off x="0" y="-8878"/>
            <a:ext cx="15565967" cy="9206254"/>
          </a:xfrm>
          <a:prstGeom prst="rect">
            <a:avLst/>
          </a:prstGeom>
        </p:spPr>
      </p:pic>
      <p:sp>
        <p:nvSpPr>
          <p:cNvPr id="9" name="Tijdelijke aanduiding voor tekst 3"/>
          <p:cNvSpPr txBox="1">
            <a:spLocks/>
          </p:cNvSpPr>
          <p:nvPr/>
        </p:nvSpPr>
        <p:spPr>
          <a:xfrm>
            <a:off x="452455" y="7218132"/>
            <a:ext cx="7281581" cy="1289975"/>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nl-BE" sz="3000" dirty="0">
              <a:solidFill>
                <a:srgbClr val="FFFFFF"/>
              </a:solidFill>
              <a:latin typeface="Gotham Light"/>
              <a:cs typeface="Gotham Light"/>
            </a:endParaRPr>
          </a:p>
        </p:txBody>
      </p:sp>
      <p:sp>
        <p:nvSpPr>
          <p:cNvPr id="2" name="TextBox 1"/>
          <p:cNvSpPr txBox="1"/>
          <p:nvPr/>
        </p:nvSpPr>
        <p:spPr>
          <a:xfrm>
            <a:off x="452456" y="3321112"/>
            <a:ext cx="8099168" cy="1293647"/>
          </a:xfrm>
          <a:prstGeom prst="rect">
            <a:avLst/>
          </a:prstGeom>
          <a:noFill/>
        </p:spPr>
        <p:txBody>
          <a:bodyPr wrap="square" lIns="122895" tIns="61448" rIns="122895" bIns="61448" rtlCol="0">
            <a:spAutoFit/>
          </a:bodyPr>
          <a:lstStyle/>
          <a:p>
            <a:r>
              <a:rPr lang="en-GB" sz="3800" dirty="0">
                <a:solidFill>
                  <a:srgbClr val="3FE8E0"/>
                </a:solidFill>
                <a:latin typeface="Gotham Medium"/>
                <a:cs typeface="Gotham Medium"/>
              </a:rPr>
              <a:t>Data Management Walkthrough</a:t>
            </a:r>
          </a:p>
          <a:p>
            <a:r>
              <a:rPr lang="en-GB" sz="3800" i="1" dirty="0">
                <a:solidFill>
                  <a:schemeClr val="bg1"/>
                </a:solidFill>
                <a:latin typeface="Gotham Medium"/>
                <a:cs typeface="Gotham Medium"/>
              </a:rPr>
              <a:t>How to set up a project</a:t>
            </a:r>
          </a:p>
        </p:txBody>
      </p:sp>
      <p:pic>
        <p:nvPicPr>
          <p:cNvPr id="7" name="Picture 6" descr="TellSpec_Logo_wh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455" y="618237"/>
            <a:ext cx="4246708" cy="1518577"/>
          </a:xfrm>
          <a:prstGeom prst="rect">
            <a:avLst/>
          </a:prstGeom>
        </p:spPr>
      </p:pic>
      <p:sp>
        <p:nvSpPr>
          <p:cNvPr id="4" name="Rectangle 3">
            <a:extLst>
              <a:ext uri="{FF2B5EF4-FFF2-40B4-BE49-F238E27FC236}">
                <a16:creationId xmlns:a16="http://schemas.microsoft.com/office/drawing/2014/main" id="{093657D6-15C9-40E2-BCC5-68C19F4E50AB}"/>
              </a:ext>
            </a:extLst>
          </p:cNvPr>
          <p:cNvSpPr/>
          <p:nvPr/>
        </p:nvSpPr>
        <p:spPr>
          <a:xfrm>
            <a:off x="149902" y="9383843"/>
            <a:ext cx="3192905" cy="440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344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hthoek 2">
            <a:extLst>
              <a:ext uri="{FF2B5EF4-FFF2-40B4-BE49-F238E27FC236}">
                <a16:creationId xmlns:a16="http://schemas.microsoft.com/office/drawing/2014/main" id="{C1E4005F-4B13-6148-B399-6F644142380F}"/>
              </a:ext>
            </a:extLst>
          </p:cNvPr>
          <p:cNvSpPr/>
          <p:nvPr/>
        </p:nvSpPr>
        <p:spPr>
          <a:xfrm>
            <a:off x="0" y="0"/>
            <a:ext cx="15544800" cy="1925963"/>
          </a:xfrm>
          <a:prstGeom prst="rect">
            <a:avLst/>
          </a:prstGeom>
          <a:solidFill>
            <a:srgbClr val="232946"/>
          </a:solidFill>
          <a:ln>
            <a:noFill/>
          </a:ln>
        </p:spPr>
        <p:style>
          <a:lnRef idx="2">
            <a:schemeClr val="accent1">
              <a:shade val="50000"/>
            </a:schemeClr>
          </a:lnRef>
          <a:fillRef idx="1">
            <a:schemeClr val="accent1"/>
          </a:fillRef>
          <a:effectRef idx="0">
            <a:schemeClr val="accent1"/>
          </a:effectRef>
          <a:fontRef idx="minor">
            <a:schemeClr val="lt1"/>
          </a:fontRef>
        </p:style>
        <p:txBody>
          <a:bodyPr lIns="122895" tIns="61448" rIns="122895" bIns="61448" rtlCol="0" anchor="ctr"/>
          <a:lstStyle/>
          <a:p>
            <a:pPr algn="ctr">
              <a:defRPr/>
            </a:pPr>
            <a:endParaRPr lang="en-GB">
              <a:solidFill>
                <a:srgbClr val="FFFF00"/>
              </a:solidFill>
              <a:latin typeface="Calibri"/>
            </a:endParaRPr>
          </a:p>
        </p:txBody>
      </p:sp>
      <p:sp>
        <p:nvSpPr>
          <p:cNvPr id="46" name="Oval 45"/>
          <p:cNvSpPr>
            <a:spLocks noChangeAspect="1"/>
          </p:cNvSpPr>
          <p:nvPr/>
        </p:nvSpPr>
        <p:spPr>
          <a:xfrm>
            <a:off x="458745" y="2159027"/>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0" y="9185366"/>
            <a:ext cx="15544800" cy="0"/>
          </a:xfrm>
          <a:prstGeom prst="line">
            <a:avLst/>
          </a:prstGeom>
          <a:ln>
            <a:solidFill>
              <a:srgbClr val="232946"/>
            </a:solidFill>
            <a:prstDash val="dot"/>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1A279166-4345-4AE6-8F8A-1CAC2D9B8B82}"/>
              </a:ext>
            </a:extLst>
          </p:cNvPr>
          <p:cNvSpPr/>
          <p:nvPr/>
        </p:nvSpPr>
        <p:spPr>
          <a:xfrm>
            <a:off x="149902" y="9383843"/>
            <a:ext cx="3192905" cy="440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jdelijke aanduiding voor tekst 3">
            <a:extLst>
              <a:ext uri="{FF2B5EF4-FFF2-40B4-BE49-F238E27FC236}">
                <a16:creationId xmlns:a16="http://schemas.microsoft.com/office/drawing/2014/main" id="{4D6C158B-1509-40EA-A6F1-5D7F99335137}"/>
              </a:ext>
            </a:extLst>
          </p:cNvPr>
          <p:cNvSpPr txBox="1">
            <a:spLocks/>
          </p:cNvSpPr>
          <p:nvPr/>
        </p:nvSpPr>
        <p:spPr>
          <a:xfrm>
            <a:off x="649802" y="3250763"/>
            <a:ext cx="14420228" cy="1074074"/>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sp>
        <p:nvSpPr>
          <p:cNvPr id="27" name="TextBox 26">
            <a:extLst>
              <a:ext uri="{FF2B5EF4-FFF2-40B4-BE49-F238E27FC236}">
                <a16:creationId xmlns:a16="http://schemas.microsoft.com/office/drawing/2014/main" id="{FF3297F3-06D6-4483-AA5C-4FCBC6AA56FB}"/>
              </a:ext>
            </a:extLst>
          </p:cNvPr>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How to create a new project?</a:t>
            </a:r>
          </a:p>
        </p:txBody>
      </p:sp>
      <p:sp>
        <p:nvSpPr>
          <p:cNvPr id="18" name="Tijdelijke aanduiding voor tekst 3">
            <a:extLst>
              <a:ext uri="{FF2B5EF4-FFF2-40B4-BE49-F238E27FC236}">
                <a16:creationId xmlns:a16="http://schemas.microsoft.com/office/drawing/2014/main" id="{7F7399EF-35C0-449E-A4A1-A8E7F06B2B3C}"/>
              </a:ext>
            </a:extLst>
          </p:cNvPr>
          <p:cNvSpPr txBox="1">
            <a:spLocks/>
          </p:cNvSpPr>
          <p:nvPr/>
        </p:nvSpPr>
        <p:spPr>
          <a:xfrm>
            <a:off x="674745" y="2995789"/>
            <a:ext cx="9233753" cy="509948"/>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300" dirty="0">
                <a:solidFill>
                  <a:srgbClr val="232946"/>
                </a:solidFill>
              </a:rPr>
              <a:t>By selecting the kind “Classification”, a slightly different window will appear. In this new feature, you are able to insert the classification that you want to select. For example, we can use a visual classification of “Good”, “Medium” or “Bad”. </a:t>
            </a:r>
          </a:p>
        </p:txBody>
      </p:sp>
      <p:pic>
        <p:nvPicPr>
          <p:cNvPr id="4" name="Picture 3">
            <a:extLst>
              <a:ext uri="{FF2B5EF4-FFF2-40B4-BE49-F238E27FC236}">
                <a16:creationId xmlns:a16="http://schemas.microsoft.com/office/drawing/2014/main" id="{9474238D-DA4E-4DDA-B87C-60F7525419A3}"/>
              </a:ext>
            </a:extLst>
          </p:cNvPr>
          <p:cNvPicPr>
            <a:picLocks noChangeAspect="1"/>
          </p:cNvPicPr>
          <p:nvPr/>
        </p:nvPicPr>
        <p:blipFill>
          <a:blip r:embed="rId3"/>
          <a:stretch>
            <a:fillRect/>
          </a:stretch>
        </p:blipFill>
        <p:spPr>
          <a:xfrm>
            <a:off x="9787531" y="2159027"/>
            <a:ext cx="5082524" cy="6763606"/>
          </a:xfrm>
          <a:prstGeom prst="rect">
            <a:avLst/>
          </a:prstGeom>
        </p:spPr>
      </p:pic>
    </p:spTree>
    <p:extLst>
      <p:ext uri="{BB962C8B-B14F-4D97-AF65-F5344CB8AC3E}">
        <p14:creationId xmlns:p14="http://schemas.microsoft.com/office/powerpoint/2010/main" val="2005648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hthoek 2">
            <a:extLst>
              <a:ext uri="{FF2B5EF4-FFF2-40B4-BE49-F238E27FC236}">
                <a16:creationId xmlns:a16="http://schemas.microsoft.com/office/drawing/2014/main" id="{C1E4005F-4B13-6148-B399-6F644142380F}"/>
              </a:ext>
            </a:extLst>
          </p:cNvPr>
          <p:cNvSpPr/>
          <p:nvPr/>
        </p:nvSpPr>
        <p:spPr>
          <a:xfrm>
            <a:off x="0" y="0"/>
            <a:ext cx="15544800" cy="1925963"/>
          </a:xfrm>
          <a:prstGeom prst="rect">
            <a:avLst/>
          </a:prstGeom>
          <a:solidFill>
            <a:srgbClr val="232946"/>
          </a:solidFill>
          <a:ln>
            <a:noFill/>
          </a:ln>
        </p:spPr>
        <p:style>
          <a:lnRef idx="2">
            <a:schemeClr val="accent1">
              <a:shade val="50000"/>
            </a:schemeClr>
          </a:lnRef>
          <a:fillRef idx="1">
            <a:schemeClr val="accent1"/>
          </a:fillRef>
          <a:effectRef idx="0">
            <a:schemeClr val="accent1"/>
          </a:effectRef>
          <a:fontRef idx="minor">
            <a:schemeClr val="lt1"/>
          </a:fontRef>
        </p:style>
        <p:txBody>
          <a:bodyPr lIns="122895" tIns="61448" rIns="122895" bIns="61448" rtlCol="0" anchor="ctr"/>
          <a:lstStyle/>
          <a:p>
            <a:pPr algn="ctr">
              <a:defRPr/>
            </a:pPr>
            <a:endParaRPr lang="en-GB">
              <a:solidFill>
                <a:srgbClr val="FFFF00"/>
              </a:solidFill>
              <a:latin typeface="Calibri"/>
            </a:endParaRPr>
          </a:p>
        </p:txBody>
      </p:sp>
      <p:sp>
        <p:nvSpPr>
          <p:cNvPr id="2" name="TextBox 1"/>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How to create a new project?</a:t>
            </a:r>
          </a:p>
        </p:txBody>
      </p:sp>
      <p:sp>
        <p:nvSpPr>
          <p:cNvPr id="19" name="Tijdelijke aanduiding voor tekst 3"/>
          <p:cNvSpPr txBox="1">
            <a:spLocks/>
          </p:cNvSpPr>
          <p:nvPr/>
        </p:nvSpPr>
        <p:spPr>
          <a:xfrm>
            <a:off x="649802" y="1990378"/>
            <a:ext cx="14420228" cy="1491173"/>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cxnSp>
        <p:nvCxnSpPr>
          <p:cNvPr id="65" name="Straight Connector 64"/>
          <p:cNvCxnSpPr/>
          <p:nvPr/>
        </p:nvCxnSpPr>
        <p:spPr>
          <a:xfrm>
            <a:off x="0" y="9185366"/>
            <a:ext cx="15544800" cy="0"/>
          </a:xfrm>
          <a:prstGeom prst="line">
            <a:avLst/>
          </a:prstGeom>
          <a:ln>
            <a:solidFill>
              <a:srgbClr val="232946"/>
            </a:solidFill>
            <a:prstDash val="dot"/>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1A279166-4345-4AE6-8F8A-1CAC2D9B8B82}"/>
              </a:ext>
            </a:extLst>
          </p:cNvPr>
          <p:cNvSpPr/>
          <p:nvPr/>
        </p:nvSpPr>
        <p:spPr>
          <a:xfrm>
            <a:off x="149902" y="9383843"/>
            <a:ext cx="3192905" cy="440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jdelijke aanduiding voor tekst 3">
            <a:extLst>
              <a:ext uri="{FF2B5EF4-FFF2-40B4-BE49-F238E27FC236}">
                <a16:creationId xmlns:a16="http://schemas.microsoft.com/office/drawing/2014/main" id="{675519AF-458F-4100-8ED8-4072756583BB}"/>
              </a:ext>
            </a:extLst>
          </p:cNvPr>
          <p:cNvSpPr txBox="1">
            <a:spLocks/>
          </p:cNvSpPr>
          <p:nvPr/>
        </p:nvSpPr>
        <p:spPr>
          <a:xfrm>
            <a:off x="802202" y="3403163"/>
            <a:ext cx="14420228" cy="1074074"/>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sp>
        <p:nvSpPr>
          <p:cNvPr id="20" name="TextBox 19">
            <a:extLst>
              <a:ext uri="{FF2B5EF4-FFF2-40B4-BE49-F238E27FC236}">
                <a16:creationId xmlns:a16="http://schemas.microsoft.com/office/drawing/2014/main" id="{D4274EF7-4422-4030-868F-4730D4F968B5}"/>
              </a:ext>
            </a:extLst>
          </p:cNvPr>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How to create a new project?</a:t>
            </a:r>
          </a:p>
        </p:txBody>
      </p:sp>
      <p:sp>
        <p:nvSpPr>
          <p:cNvPr id="22" name="Oval 21">
            <a:extLst>
              <a:ext uri="{FF2B5EF4-FFF2-40B4-BE49-F238E27FC236}">
                <a16:creationId xmlns:a16="http://schemas.microsoft.com/office/drawing/2014/main" id="{9B21C306-0E7E-4C5E-893C-6DF0BFC81835}"/>
              </a:ext>
            </a:extLst>
          </p:cNvPr>
          <p:cNvSpPr>
            <a:spLocks noChangeAspect="1"/>
          </p:cNvSpPr>
          <p:nvPr/>
        </p:nvSpPr>
        <p:spPr>
          <a:xfrm>
            <a:off x="524965" y="2232608"/>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ijdelijke aanduiding voor tekst 3">
            <a:extLst>
              <a:ext uri="{FF2B5EF4-FFF2-40B4-BE49-F238E27FC236}">
                <a16:creationId xmlns:a16="http://schemas.microsoft.com/office/drawing/2014/main" id="{9A25CF2F-41B6-4F15-AD57-A57B61E1D8B3}"/>
              </a:ext>
            </a:extLst>
          </p:cNvPr>
          <p:cNvSpPr txBox="1">
            <a:spLocks/>
          </p:cNvSpPr>
          <p:nvPr/>
        </p:nvSpPr>
        <p:spPr>
          <a:xfrm>
            <a:off x="726002" y="2735964"/>
            <a:ext cx="14092796"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Then, its time to add our sample classes! For this, click “SAMPLE CLASSES” on the top bar. This is used so you can group the different groups of samples that you are collecting data from. In this example, we are going to insert different fish types..</a:t>
            </a:r>
          </a:p>
        </p:txBody>
      </p:sp>
      <p:pic>
        <p:nvPicPr>
          <p:cNvPr id="4" name="Picture 3">
            <a:extLst>
              <a:ext uri="{FF2B5EF4-FFF2-40B4-BE49-F238E27FC236}">
                <a16:creationId xmlns:a16="http://schemas.microsoft.com/office/drawing/2014/main" id="{D0601608-6B5A-4924-8774-C7A21748B120}"/>
              </a:ext>
            </a:extLst>
          </p:cNvPr>
          <p:cNvPicPr>
            <a:picLocks noChangeAspect="1"/>
          </p:cNvPicPr>
          <p:nvPr/>
        </p:nvPicPr>
        <p:blipFill>
          <a:blip r:embed="rId3"/>
          <a:stretch>
            <a:fillRect/>
          </a:stretch>
        </p:blipFill>
        <p:spPr>
          <a:xfrm>
            <a:off x="239916" y="4264823"/>
            <a:ext cx="14982514" cy="2632681"/>
          </a:xfrm>
          <a:prstGeom prst="rect">
            <a:avLst/>
          </a:prstGeom>
        </p:spPr>
      </p:pic>
    </p:spTree>
    <p:extLst>
      <p:ext uri="{BB962C8B-B14F-4D97-AF65-F5344CB8AC3E}">
        <p14:creationId xmlns:p14="http://schemas.microsoft.com/office/powerpoint/2010/main" val="2463354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hthoek 2">
            <a:extLst>
              <a:ext uri="{FF2B5EF4-FFF2-40B4-BE49-F238E27FC236}">
                <a16:creationId xmlns:a16="http://schemas.microsoft.com/office/drawing/2014/main" id="{C1E4005F-4B13-6148-B399-6F644142380F}"/>
              </a:ext>
            </a:extLst>
          </p:cNvPr>
          <p:cNvSpPr/>
          <p:nvPr/>
        </p:nvSpPr>
        <p:spPr>
          <a:xfrm>
            <a:off x="0" y="0"/>
            <a:ext cx="15544800" cy="1925963"/>
          </a:xfrm>
          <a:prstGeom prst="rect">
            <a:avLst/>
          </a:prstGeom>
          <a:solidFill>
            <a:srgbClr val="232946"/>
          </a:solidFill>
          <a:ln>
            <a:noFill/>
          </a:ln>
        </p:spPr>
        <p:style>
          <a:lnRef idx="2">
            <a:schemeClr val="accent1">
              <a:shade val="50000"/>
            </a:schemeClr>
          </a:lnRef>
          <a:fillRef idx="1">
            <a:schemeClr val="accent1"/>
          </a:fillRef>
          <a:effectRef idx="0">
            <a:schemeClr val="accent1"/>
          </a:effectRef>
          <a:fontRef idx="minor">
            <a:schemeClr val="lt1"/>
          </a:fontRef>
        </p:style>
        <p:txBody>
          <a:bodyPr lIns="122895" tIns="61448" rIns="122895" bIns="61448" rtlCol="0" anchor="ctr"/>
          <a:lstStyle/>
          <a:p>
            <a:pPr algn="ctr">
              <a:defRPr/>
            </a:pPr>
            <a:endParaRPr lang="en-GB">
              <a:solidFill>
                <a:srgbClr val="FFFF00"/>
              </a:solidFill>
              <a:latin typeface="Calibri"/>
            </a:endParaRPr>
          </a:p>
        </p:txBody>
      </p:sp>
      <p:sp>
        <p:nvSpPr>
          <p:cNvPr id="2" name="TextBox 1"/>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How to create a new project?</a:t>
            </a:r>
          </a:p>
        </p:txBody>
      </p:sp>
      <p:sp>
        <p:nvSpPr>
          <p:cNvPr id="19" name="Tijdelijke aanduiding voor tekst 3"/>
          <p:cNvSpPr txBox="1">
            <a:spLocks/>
          </p:cNvSpPr>
          <p:nvPr/>
        </p:nvSpPr>
        <p:spPr>
          <a:xfrm>
            <a:off x="649802" y="1990378"/>
            <a:ext cx="14420228" cy="1491173"/>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sp>
        <p:nvSpPr>
          <p:cNvPr id="46" name="Oval 45"/>
          <p:cNvSpPr>
            <a:spLocks noChangeAspect="1"/>
          </p:cNvSpPr>
          <p:nvPr/>
        </p:nvSpPr>
        <p:spPr>
          <a:xfrm>
            <a:off x="433802" y="2217503"/>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0" y="9185366"/>
            <a:ext cx="15544800" cy="0"/>
          </a:xfrm>
          <a:prstGeom prst="line">
            <a:avLst/>
          </a:prstGeom>
          <a:ln>
            <a:solidFill>
              <a:srgbClr val="232946"/>
            </a:solidFill>
            <a:prstDash val="dot"/>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1A279166-4345-4AE6-8F8A-1CAC2D9B8B82}"/>
              </a:ext>
            </a:extLst>
          </p:cNvPr>
          <p:cNvSpPr/>
          <p:nvPr/>
        </p:nvSpPr>
        <p:spPr>
          <a:xfrm>
            <a:off x="149902" y="9383843"/>
            <a:ext cx="3192905" cy="440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jdelijke aanduiding voor tekst 3">
            <a:extLst>
              <a:ext uri="{FF2B5EF4-FFF2-40B4-BE49-F238E27FC236}">
                <a16:creationId xmlns:a16="http://schemas.microsoft.com/office/drawing/2014/main" id="{27047A6C-0405-45F1-A4C4-FE86D9A145C0}"/>
              </a:ext>
            </a:extLst>
          </p:cNvPr>
          <p:cNvSpPr txBox="1">
            <a:spLocks/>
          </p:cNvSpPr>
          <p:nvPr/>
        </p:nvSpPr>
        <p:spPr>
          <a:xfrm>
            <a:off x="649802" y="2437788"/>
            <a:ext cx="8286128"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To add new samples, click “+”. A new window will appear and will allow the user to insert the ID, name and the parameters to collect.</a:t>
            </a:r>
          </a:p>
        </p:txBody>
      </p:sp>
      <p:sp>
        <p:nvSpPr>
          <p:cNvPr id="18" name="Tijdelijke aanduiding voor tekst 3">
            <a:extLst>
              <a:ext uri="{FF2B5EF4-FFF2-40B4-BE49-F238E27FC236}">
                <a16:creationId xmlns:a16="http://schemas.microsoft.com/office/drawing/2014/main" id="{675519AF-458F-4100-8ED8-4072756583BB}"/>
              </a:ext>
            </a:extLst>
          </p:cNvPr>
          <p:cNvSpPr txBox="1">
            <a:spLocks/>
          </p:cNvSpPr>
          <p:nvPr/>
        </p:nvSpPr>
        <p:spPr>
          <a:xfrm>
            <a:off x="802202" y="3403163"/>
            <a:ext cx="14420228" cy="1074074"/>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sp>
        <p:nvSpPr>
          <p:cNvPr id="20" name="TextBox 19">
            <a:extLst>
              <a:ext uri="{FF2B5EF4-FFF2-40B4-BE49-F238E27FC236}">
                <a16:creationId xmlns:a16="http://schemas.microsoft.com/office/drawing/2014/main" id="{D4274EF7-4422-4030-868F-4730D4F968B5}"/>
              </a:ext>
            </a:extLst>
          </p:cNvPr>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How to create a new project?</a:t>
            </a:r>
          </a:p>
        </p:txBody>
      </p:sp>
      <p:sp>
        <p:nvSpPr>
          <p:cNvPr id="17" name="Tijdelijke aanduiding voor tekst 3">
            <a:extLst>
              <a:ext uri="{FF2B5EF4-FFF2-40B4-BE49-F238E27FC236}">
                <a16:creationId xmlns:a16="http://schemas.microsoft.com/office/drawing/2014/main" id="{8E5875D7-2243-46E0-9C5F-E074FD16ABC0}"/>
              </a:ext>
            </a:extLst>
          </p:cNvPr>
          <p:cNvSpPr txBox="1">
            <a:spLocks/>
          </p:cNvSpPr>
          <p:nvPr/>
        </p:nvSpPr>
        <p:spPr>
          <a:xfrm>
            <a:off x="678705" y="4575003"/>
            <a:ext cx="8444323"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When you add a new sample class, you are adding different types of samples under the project that you are running. For example, different brands. </a:t>
            </a:r>
          </a:p>
        </p:txBody>
      </p:sp>
      <p:sp>
        <p:nvSpPr>
          <p:cNvPr id="24" name="Oval 23">
            <a:extLst>
              <a:ext uri="{FF2B5EF4-FFF2-40B4-BE49-F238E27FC236}">
                <a16:creationId xmlns:a16="http://schemas.microsoft.com/office/drawing/2014/main" id="{065FA990-62AE-4B18-92E6-442C08560ED8}"/>
              </a:ext>
            </a:extLst>
          </p:cNvPr>
          <p:cNvSpPr>
            <a:spLocks noChangeAspect="1"/>
          </p:cNvSpPr>
          <p:nvPr/>
        </p:nvSpPr>
        <p:spPr>
          <a:xfrm>
            <a:off x="437950" y="4103805"/>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ijdelijke aanduiding voor tekst 3">
            <a:extLst>
              <a:ext uri="{FF2B5EF4-FFF2-40B4-BE49-F238E27FC236}">
                <a16:creationId xmlns:a16="http://schemas.microsoft.com/office/drawing/2014/main" id="{17B1F052-EEB5-46F6-A42A-013374E696D2}"/>
              </a:ext>
            </a:extLst>
          </p:cNvPr>
          <p:cNvSpPr txBox="1">
            <a:spLocks/>
          </p:cNvSpPr>
          <p:nvPr/>
        </p:nvSpPr>
        <p:spPr>
          <a:xfrm>
            <a:off x="10250542" y="4736423"/>
            <a:ext cx="4880805" cy="1075678"/>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2400" dirty="0">
              <a:solidFill>
                <a:srgbClr val="232946"/>
              </a:solidFill>
            </a:endParaRPr>
          </a:p>
        </p:txBody>
      </p:sp>
      <p:sp>
        <p:nvSpPr>
          <p:cNvPr id="26" name="Oval 25">
            <a:extLst>
              <a:ext uri="{FF2B5EF4-FFF2-40B4-BE49-F238E27FC236}">
                <a16:creationId xmlns:a16="http://schemas.microsoft.com/office/drawing/2014/main" id="{864C547E-0D29-436C-A8DD-1EEF82518279}"/>
              </a:ext>
            </a:extLst>
          </p:cNvPr>
          <p:cNvSpPr>
            <a:spLocks noChangeAspect="1"/>
          </p:cNvSpPr>
          <p:nvPr/>
        </p:nvSpPr>
        <p:spPr>
          <a:xfrm>
            <a:off x="469007" y="6539317"/>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ijdelijke aanduiding voor tekst 3">
            <a:extLst>
              <a:ext uri="{FF2B5EF4-FFF2-40B4-BE49-F238E27FC236}">
                <a16:creationId xmlns:a16="http://schemas.microsoft.com/office/drawing/2014/main" id="{E24A1C62-08C8-429C-A4E4-DE81B5F8809C}"/>
              </a:ext>
            </a:extLst>
          </p:cNvPr>
          <p:cNvSpPr txBox="1">
            <a:spLocks/>
          </p:cNvSpPr>
          <p:nvPr/>
        </p:nvSpPr>
        <p:spPr>
          <a:xfrm>
            <a:off x="713402" y="6956714"/>
            <a:ext cx="8273528" cy="1393758"/>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dirty="0">
                <a:solidFill>
                  <a:srgbClr val="232946"/>
                </a:solidFill>
              </a:rPr>
              <a:t>The sample class names appears in the app when choosing what kind of thing is to be scanned. Some users have just one. In this case when the user of the app is about to scan something, they add a sample to their scanning session, and get a screen headed "Nutrients p/ Brand", with a list under it showing "Brand 1" and "Brand 2". </a:t>
            </a:r>
          </a:p>
          <a:p>
            <a:pPr algn="l"/>
            <a:r>
              <a:rPr lang="en-US" sz="2000" dirty="0">
                <a:solidFill>
                  <a:srgbClr val="232946"/>
                </a:solidFill>
              </a:rPr>
              <a:t>This is optional, except for the sample class name, which could be set to just "Sample". You must also have at least one sample class, which again could just be Sample (with ID sample).</a:t>
            </a:r>
          </a:p>
        </p:txBody>
      </p:sp>
      <p:pic>
        <p:nvPicPr>
          <p:cNvPr id="5" name="Picture 4">
            <a:extLst>
              <a:ext uri="{FF2B5EF4-FFF2-40B4-BE49-F238E27FC236}">
                <a16:creationId xmlns:a16="http://schemas.microsoft.com/office/drawing/2014/main" id="{36AD1686-E2F8-45C9-AD6C-BC105252F23F}"/>
              </a:ext>
            </a:extLst>
          </p:cNvPr>
          <p:cNvPicPr>
            <a:picLocks noChangeAspect="1"/>
          </p:cNvPicPr>
          <p:nvPr/>
        </p:nvPicPr>
        <p:blipFill>
          <a:blip r:embed="rId3"/>
          <a:stretch>
            <a:fillRect/>
          </a:stretch>
        </p:blipFill>
        <p:spPr>
          <a:xfrm>
            <a:off x="9088330" y="2035744"/>
            <a:ext cx="6134100" cy="7839075"/>
          </a:xfrm>
          <a:prstGeom prst="rect">
            <a:avLst/>
          </a:prstGeom>
        </p:spPr>
      </p:pic>
    </p:spTree>
    <p:extLst>
      <p:ext uri="{BB962C8B-B14F-4D97-AF65-F5344CB8AC3E}">
        <p14:creationId xmlns:p14="http://schemas.microsoft.com/office/powerpoint/2010/main" val="186508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hthoek 2">
            <a:extLst>
              <a:ext uri="{FF2B5EF4-FFF2-40B4-BE49-F238E27FC236}">
                <a16:creationId xmlns:a16="http://schemas.microsoft.com/office/drawing/2014/main" id="{C1E4005F-4B13-6148-B399-6F644142380F}"/>
              </a:ext>
            </a:extLst>
          </p:cNvPr>
          <p:cNvSpPr/>
          <p:nvPr/>
        </p:nvSpPr>
        <p:spPr>
          <a:xfrm>
            <a:off x="0" y="0"/>
            <a:ext cx="15544800" cy="1925963"/>
          </a:xfrm>
          <a:prstGeom prst="rect">
            <a:avLst/>
          </a:prstGeom>
          <a:solidFill>
            <a:srgbClr val="232946"/>
          </a:solidFill>
          <a:ln>
            <a:noFill/>
          </a:ln>
        </p:spPr>
        <p:style>
          <a:lnRef idx="2">
            <a:schemeClr val="accent1">
              <a:shade val="50000"/>
            </a:schemeClr>
          </a:lnRef>
          <a:fillRef idx="1">
            <a:schemeClr val="accent1"/>
          </a:fillRef>
          <a:effectRef idx="0">
            <a:schemeClr val="accent1"/>
          </a:effectRef>
          <a:fontRef idx="minor">
            <a:schemeClr val="lt1"/>
          </a:fontRef>
        </p:style>
        <p:txBody>
          <a:bodyPr lIns="122895" tIns="61448" rIns="122895" bIns="61448" rtlCol="0" anchor="ctr"/>
          <a:lstStyle/>
          <a:p>
            <a:pPr algn="ctr">
              <a:defRPr/>
            </a:pPr>
            <a:endParaRPr lang="en-GB">
              <a:solidFill>
                <a:srgbClr val="FFFF00"/>
              </a:solidFill>
              <a:latin typeface="Calibri"/>
            </a:endParaRPr>
          </a:p>
        </p:txBody>
      </p:sp>
      <p:sp>
        <p:nvSpPr>
          <p:cNvPr id="2" name="TextBox 1"/>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How to create a new project?</a:t>
            </a:r>
          </a:p>
        </p:txBody>
      </p:sp>
      <p:sp>
        <p:nvSpPr>
          <p:cNvPr id="19" name="Tijdelijke aanduiding voor tekst 3"/>
          <p:cNvSpPr txBox="1">
            <a:spLocks/>
          </p:cNvSpPr>
          <p:nvPr/>
        </p:nvSpPr>
        <p:spPr>
          <a:xfrm>
            <a:off x="649802" y="1990378"/>
            <a:ext cx="14420228" cy="1491173"/>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sp>
        <p:nvSpPr>
          <p:cNvPr id="46" name="Oval 45"/>
          <p:cNvSpPr>
            <a:spLocks noChangeAspect="1"/>
          </p:cNvSpPr>
          <p:nvPr/>
        </p:nvSpPr>
        <p:spPr>
          <a:xfrm>
            <a:off x="453860" y="2116976"/>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0" y="9185366"/>
            <a:ext cx="15544800" cy="0"/>
          </a:xfrm>
          <a:prstGeom prst="line">
            <a:avLst/>
          </a:prstGeom>
          <a:ln>
            <a:solidFill>
              <a:srgbClr val="232946"/>
            </a:solidFill>
            <a:prstDash val="dot"/>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1A279166-4345-4AE6-8F8A-1CAC2D9B8B82}"/>
              </a:ext>
            </a:extLst>
          </p:cNvPr>
          <p:cNvSpPr/>
          <p:nvPr/>
        </p:nvSpPr>
        <p:spPr>
          <a:xfrm>
            <a:off x="149902" y="9383843"/>
            <a:ext cx="3192905" cy="440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jdelijke aanduiding voor tekst 3">
            <a:extLst>
              <a:ext uri="{FF2B5EF4-FFF2-40B4-BE49-F238E27FC236}">
                <a16:creationId xmlns:a16="http://schemas.microsoft.com/office/drawing/2014/main" id="{27047A6C-0405-45F1-A4C4-FE86D9A145C0}"/>
              </a:ext>
            </a:extLst>
          </p:cNvPr>
          <p:cNvSpPr txBox="1">
            <a:spLocks/>
          </p:cNvSpPr>
          <p:nvPr/>
        </p:nvSpPr>
        <p:spPr>
          <a:xfrm>
            <a:off x="649802" y="2632222"/>
            <a:ext cx="14092796"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If you desire, you can even specify which one of the parameters you want to measure for each sample. The items on the left wont appear in your sample, and the ones on the right will. This feature is useful when you don’t need all data types for the one of the samples</a:t>
            </a:r>
          </a:p>
        </p:txBody>
      </p:sp>
      <p:sp>
        <p:nvSpPr>
          <p:cNvPr id="18" name="Tijdelijke aanduiding voor tekst 3">
            <a:extLst>
              <a:ext uri="{FF2B5EF4-FFF2-40B4-BE49-F238E27FC236}">
                <a16:creationId xmlns:a16="http://schemas.microsoft.com/office/drawing/2014/main" id="{675519AF-458F-4100-8ED8-4072756583BB}"/>
              </a:ext>
            </a:extLst>
          </p:cNvPr>
          <p:cNvSpPr txBox="1">
            <a:spLocks/>
          </p:cNvSpPr>
          <p:nvPr/>
        </p:nvSpPr>
        <p:spPr>
          <a:xfrm>
            <a:off x="802202" y="3403163"/>
            <a:ext cx="14420228" cy="1074074"/>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sp>
        <p:nvSpPr>
          <p:cNvPr id="20" name="TextBox 19">
            <a:extLst>
              <a:ext uri="{FF2B5EF4-FFF2-40B4-BE49-F238E27FC236}">
                <a16:creationId xmlns:a16="http://schemas.microsoft.com/office/drawing/2014/main" id="{D4274EF7-4422-4030-868F-4730D4F968B5}"/>
              </a:ext>
            </a:extLst>
          </p:cNvPr>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How to create a new project?</a:t>
            </a:r>
          </a:p>
        </p:txBody>
      </p:sp>
      <p:sp>
        <p:nvSpPr>
          <p:cNvPr id="17" name="Tijdelijke aanduiding voor tekst 3">
            <a:extLst>
              <a:ext uri="{FF2B5EF4-FFF2-40B4-BE49-F238E27FC236}">
                <a16:creationId xmlns:a16="http://schemas.microsoft.com/office/drawing/2014/main" id="{8E5875D7-2243-46E0-9C5F-E074FD16ABC0}"/>
              </a:ext>
            </a:extLst>
          </p:cNvPr>
          <p:cNvSpPr txBox="1">
            <a:spLocks/>
          </p:cNvSpPr>
          <p:nvPr/>
        </p:nvSpPr>
        <p:spPr>
          <a:xfrm>
            <a:off x="671212" y="8057755"/>
            <a:ext cx="14092796"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pic>
        <p:nvPicPr>
          <p:cNvPr id="4" name="Picture 3">
            <a:extLst>
              <a:ext uri="{FF2B5EF4-FFF2-40B4-BE49-F238E27FC236}">
                <a16:creationId xmlns:a16="http://schemas.microsoft.com/office/drawing/2014/main" id="{2185AF89-69AB-4845-BBA9-5ED663A3F6F6}"/>
              </a:ext>
            </a:extLst>
          </p:cNvPr>
          <p:cNvPicPr>
            <a:picLocks noChangeAspect="1"/>
          </p:cNvPicPr>
          <p:nvPr/>
        </p:nvPicPr>
        <p:blipFill>
          <a:blip r:embed="rId3"/>
          <a:stretch>
            <a:fillRect/>
          </a:stretch>
        </p:blipFill>
        <p:spPr>
          <a:xfrm>
            <a:off x="4767262" y="4510133"/>
            <a:ext cx="5857875" cy="3514725"/>
          </a:xfrm>
          <a:prstGeom prst="rect">
            <a:avLst/>
          </a:prstGeom>
        </p:spPr>
      </p:pic>
    </p:spTree>
    <p:extLst>
      <p:ext uri="{BB962C8B-B14F-4D97-AF65-F5344CB8AC3E}">
        <p14:creationId xmlns:p14="http://schemas.microsoft.com/office/powerpoint/2010/main" val="1812841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hthoek 2">
            <a:extLst>
              <a:ext uri="{FF2B5EF4-FFF2-40B4-BE49-F238E27FC236}">
                <a16:creationId xmlns:a16="http://schemas.microsoft.com/office/drawing/2014/main" id="{C1E4005F-4B13-6148-B399-6F644142380F}"/>
              </a:ext>
            </a:extLst>
          </p:cNvPr>
          <p:cNvSpPr/>
          <p:nvPr/>
        </p:nvSpPr>
        <p:spPr>
          <a:xfrm>
            <a:off x="0" y="0"/>
            <a:ext cx="15544800" cy="1925963"/>
          </a:xfrm>
          <a:prstGeom prst="rect">
            <a:avLst/>
          </a:prstGeom>
          <a:solidFill>
            <a:srgbClr val="232946"/>
          </a:solidFill>
          <a:ln>
            <a:noFill/>
          </a:ln>
        </p:spPr>
        <p:style>
          <a:lnRef idx="2">
            <a:schemeClr val="accent1">
              <a:shade val="50000"/>
            </a:schemeClr>
          </a:lnRef>
          <a:fillRef idx="1">
            <a:schemeClr val="accent1"/>
          </a:fillRef>
          <a:effectRef idx="0">
            <a:schemeClr val="accent1"/>
          </a:effectRef>
          <a:fontRef idx="minor">
            <a:schemeClr val="lt1"/>
          </a:fontRef>
        </p:style>
        <p:txBody>
          <a:bodyPr lIns="122895" tIns="61448" rIns="122895" bIns="61448" rtlCol="0" anchor="ctr"/>
          <a:lstStyle/>
          <a:p>
            <a:pPr algn="ctr">
              <a:defRPr/>
            </a:pPr>
            <a:endParaRPr lang="en-GB">
              <a:solidFill>
                <a:srgbClr val="FFFF00"/>
              </a:solidFill>
              <a:latin typeface="Calibri"/>
            </a:endParaRPr>
          </a:p>
        </p:txBody>
      </p:sp>
      <p:sp>
        <p:nvSpPr>
          <p:cNvPr id="2" name="TextBox 1"/>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How to create a new project?</a:t>
            </a:r>
          </a:p>
        </p:txBody>
      </p:sp>
      <p:sp>
        <p:nvSpPr>
          <p:cNvPr id="19" name="Tijdelijke aanduiding voor tekst 3"/>
          <p:cNvSpPr txBox="1">
            <a:spLocks/>
          </p:cNvSpPr>
          <p:nvPr/>
        </p:nvSpPr>
        <p:spPr>
          <a:xfrm>
            <a:off x="649802" y="1990378"/>
            <a:ext cx="14420228" cy="1491173"/>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sp>
        <p:nvSpPr>
          <p:cNvPr id="46" name="Oval 45"/>
          <p:cNvSpPr>
            <a:spLocks noChangeAspect="1"/>
          </p:cNvSpPr>
          <p:nvPr/>
        </p:nvSpPr>
        <p:spPr>
          <a:xfrm>
            <a:off x="475631" y="2639492"/>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0" y="9185366"/>
            <a:ext cx="15544800" cy="0"/>
          </a:xfrm>
          <a:prstGeom prst="line">
            <a:avLst/>
          </a:prstGeom>
          <a:ln>
            <a:solidFill>
              <a:srgbClr val="232946"/>
            </a:solidFill>
            <a:prstDash val="dot"/>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1A279166-4345-4AE6-8F8A-1CAC2D9B8B82}"/>
              </a:ext>
            </a:extLst>
          </p:cNvPr>
          <p:cNvSpPr/>
          <p:nvPr/>
        </p:nvSpPr>
        <p:spPr>
          <a:xfrm>
            <a:off x="149902" y="9383843"/>
            <a:ext cx="3192905" cy="440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jdelijke aanduiding voor tekst 3">
            <a:extLst>
              <a:ext uri="{FF2B5EF4-FFF2-40B4-BE49-F238E27FC236}">
                <a16:creationId xmlns:a16="http://schemas.microsoft.com/office/drawing/2014/main" id="{27047A6C-0405-45F1-A4C4-FE86D9A145C0}"/>
              </a:ext>
            </a:extLst>
          </p:cNvPr>
          <p:cNvSpPr txBox="1">
            <a:spLocks/>
          </p:cNvSpPr>
          <p:nvPr/>
        </p:nvSpPr>
        <p:spPr>
          <a:xfrm>
            <a:off x="671212" y="2901578"/>
            <a:ext cx="14071386"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After the sample classes’ creation, you can go to the next tab to insert a minimum and a maximum number for each sample scan. Its useful when you are scanning larger samples, like a big fish.</a:t>
            </a:r>
          </a:p>
        </p:txBody>
      </p:sp>
      <p:sp>
        <p:nvSpPr>
          <p:cNvPr id="18" name="Tijdelijke aanduiding voor tekst 3">
            <a:extLst>
              <a:ext uri="{FF2B5EF4-FFF2-40B4-BE49-F238E27FC236}">
                <a16:creationId xmlns:a16="http://schemas.microsoft.com/office/drawing/2014/main" id="{675519AF-458F-4100-8ED8-4072756583BB}"/>
              </a:ext>
            </a:extLst>
          </p:cNvPr>
          <p:cNvSpPr txBox="1">
            <a:spLocks/>
          </p:cNvSpPr>
          <p:nvPr/>
        </p:nvSpPr>
        <p:spPr>
          <a:xfrm>
            <a:off x="802202" y="3403163"/>
            <a:ext cx="14420228" cy="1074074"/>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sp>
        <p:nvSpPr>
          <p:cNvPr id="20" name="TextBox 19">
            <a:extLst>
              <a:ext uri="{FF2B5EF4-FFF2-40B4-BE49-F238E27FC236}">
                <a16:creationId xmlns:a16="http://schemas.microsoft.com/office/drawing/2014/main" id="{D4274EF7-4422-4030-868F-4730D4F968B5}"/>
              </a:ext>
            </a:extLst>
          </p:cNvPr>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How to create a new project?</a:t>
            </a:r>
          </a:p>
        </p:txBody>
      </p:sp>
      <p:sp>
        <p:nvSpPr>
          <p:cNvPr id="17" name="Tijdelijke aanduiding voor tekst 3">
            <a:extLst>
              <a:ext uri="{FF2B5EF4-FFF2-40B4-BE49-F238E27FC236}">
                <a16:creationId xmlns:a16="http://schemas.microsoft.com/office/drawing/2014/main" id="{8E5875D7-2243-46E0-9C5F-E074FD16ABC0}"/>
              </a:ext>
            </a:extLst>
          </p:cNvPr>
          <p:cNvSpPr txBox="1">
            <a:spLocks/>
          </p:cNvSpPr>
          <p:nvPr/>
        </p:nvSpPr>
        <p:spPr>
          <a:xfrm>
            <a:off x="671212" y="8057755"/>
            <a:ext cx="14092796"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pic>
        <p:nvPicPr>
          <p:cNvPr id="5" name="Picture 4">
            <a:extLst>
              <a:ext uri="{FF2B5EF4-FFF2-40B4-BE49-F238E27FC236}">
                <a16:creationId xmlns:a16="http://schemas.microsoft.com/office/drawing/2014/main" id="{84373A06-9105-4574-894E-8C9B314CD8BB}"/>
              </a:ext>
            </a:extLst>
          </p:cNvPr>
          <p:cNvPicPr>
            <a:picLocks noChangeAspect="1"/>
          </p:cNvPicPr>
          <p:nvPr/>
        </p:nvPicPr>
        <p:blipFill>
          <a:blip r:embed="rId3"/>
          <a:stretch>
            <a:fillRect/>
          </a:stretch>
        </p:blipFill>
        <p:spPr>
          <a:xfrm>
            <a:off x="119062" y="4588712"/>
            <a:ext cx="15306675" cy="3667125"/>
          </a:xfrm>
          <a:prstGeom prst="rect">
            <a:avLst/>
          </a:prstGeom>
        </p:spPr>
      </p:pic>
    </p:spTree>
    <p:extLst>
      <p:ext uri="{BB962C8B-B14F-4D97-AF65-F5344CB8AC3E}">
        <p14:creationId xmlns:p14="http://schemas.microsoft.com/office/powerpoint/2010/main" val="2395120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hthoek 2">
            <a:extLst>
              <a:ext uri="{FF2B5EF4-FFF2-40B4-BE49-F238E27FC236}">
                <a16:creationId xmlns:a16="http://schemas.microsoft.com/office/drawing/2014/main" id="{C1E4005F-4B13-6148-B399-6F644142380F}"/>
              </a:ext>
            </a:extLst>
          </p:cNvPr>
          <p:cNvSpPr/>
          <p:nvPr/>
        </p:nvSpPr>
        <p:spPr>
          <a:xfrm>
            <a:off x="0" y="0"/>
            <a:ext cx="15544800" cy="1925963"/>
          </a:xfrm>
          <a:prstGeom prst="rect">
            <a:avLst/>
          </a:prstGeom>
          <a:solidFill>
            <a:srgbClr val="232946"/>
          </a:solidFill>
          <a:ln>
            <a:noFill/>
          </a:ln>
        </p:spPr>
        <p:style>
          <a:lnRef idx="2">
            <a:schemeClr val="accent1">
              <a:shade val="50000"/>
            </a:schemeClr>
          </a:lnRef>
          <a:fillRef idx="1">
            <a:schemeClr val="accent1"/>
          </a:fillRef>
          <a:effectRef idx="0">
            <a:schemeClr val="accent1"/>
          </a:effectRef>
          <a:fontRef idx="minor">
            <a:schemeClr val="lt1"/>
          </a:fontRef>
        </p:style>
        <p:txBody>
          <a:bodyPr lIns="122895" tIns="61448" rIns="122895" bIns="61448" rtlCol="0" anchor="ctr"/>
          <a:lstStyle/>
          <a:p>
            <a:pPr algn="ctr">
              <a:defRPr/>
            </a:pPr>
            <a:endParaRPr lang="en-GB">
              <a:solidFill>
                <a:srgbClr val="FFFF00"/>
              </a:solidFill>
              <a:latin typeface="Calibri"/>
            </a:endParaRPr>
          </a:p>
        </p:txBody>
      </p:sp>
      <p:sp>
        <p:nvSpPr>
          <p:cNvPr id="2" name="TextBox 1"/>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How to create a new project?</a:t>
            </a:r>
          </a:p>
        </p:txBody>
      </p:sp>
      <p:sp>
        <p:nvSpPr>
          <p:cNvPr id="19" name="Tijdelijke aanduiding voor tekst 3"/>
          <p:cNvSpPr txBox="1">
            <a:spLocks/>
          </p:cNvSpPr>
          <p:nvPr/>
        </p:nvSpPr>
        <p:spPr>
          <a:xfrm>
            <a:off x="649802" y="1990378"/>
            <a:ext cx="14420228" cy="1491173"/>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sp>
        <p:nvSpPr>
          <p:cNvPr id="46" name="Oval 45"/>
          <p:cNvSpPr>
            <a:spLocks noChangeAspect="1"/>
          </p:cNvSpPr>
          <p:nvPr/>
        </p:nvSpPr>
        <p:spPr>
          <a:xfrm>
            <a:off x="475631" y="2639492"/>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0" y="9185366"/>
            <a:ext cx="15544800" cy="0"/>
          </a:xfrm>
          <a:prstGeom prst="line">
            <a:avLst/>
          </a:prstGeom>
          <a:ln>
            <a:solidFill>
              <a:srgbClr val="232946"/>
            </a:solidFill>
            <a:prstDash val="dot"/>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1A279166-4345-4AE6-8F8A-1CAC2D9B8B82}"/>
              </a:ext>
            </a:extLst>
          </p:cNvPr>
          <p:cNvSpPr/>
          <p:nvPr/>
        </p:nvSpPr>
        <p:spPr>
          <a:xfrm>
            <a:off x="149902" y="9383843"/>
            <a:ext cx="3192905" cy="440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jdelijke aanduiding voor tekst 3">
            <a:extLst>
              <a:ext uri="{FF2B5EF4-FFF2-40B4-BE49-F238E27FC236}">
                <a16:creationId xmlns:a16="http://schemas.microsoft.com/office/drawing/2014/main" id="{27047A6C-0405-45F1-A4C4-FE86D9A145C0}"/>
              </a:ext>
            </a:extLst>
          </p:cNvPr>
          <p:cNvSpPr txBox="1">
            <a:spLocks/>
          </p:cNvSpPr>
          <p:nvPr/>
        </p:nvSpPr>
        <p:spPr>
          <a:xfrm>
            <a:off x="671212" y="2855492"/>
            <a:ext cx="14071386"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Moving to the next tab, here you can select the users that will receive the exported report, by tipping in their emails, and you are also allowed to select the format of the report.</a:t>
            </a:r>
          </a:p>
        </p:txBody>
      </p:sp>
      <p:sp>
        <p:nvSpPr>
          <p:cNvPr id="18" name="Tijdelijke aanduiding voor tekst 3">
            <a:extLst>
              <a:ext uri="{FF2B5EF4-FFF2-40B4-BE49-F238E27FC236}">
                <a16:creationId xmlns:a16="http://schemas.microsoft.com/office/drawing/2014/main" id="{675519AF-458F-4100-8ED8-4072756583BB}"/>
              </a:ext>
            </a:extLst>
          </p:cNvPr>
          <p:cNvSpPr txBox="1">
            <a:spLocks/>
          </p:cNvSpPr>
          <p:nvPr/>
        </p:nvSpPr>
        <p:spPr>
          <a:xfrm>
            <a:off x="802202" y="3403163"/>
            <a:ext cx="14420228" cy="1074074"/>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sp>
        <p:nvSpPr>
          <p:cNvPr id="20" name="TextBox 19">
            <a:extLst>
              <a:ext uri="{FF2B5EF4-FFF2-40B4-BE49-F238E27FC236}">
                <a16:creationId xmlns:a16="http://schemas.microsoft.com/office/drawing/2014/main" id="{D4274EF7-4422-4030-868F-4730D4F968B5}"/>
              </a:ext>
            </a:extLst>
          </p:cNvPr>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How to create a new project?</a:t>
            </a:r>
          </a:p>
        </p:txBody>
      </p:sp>
      <p:sp>
        <p:nvSpPr>
          <p:cNvPr id="17" name="Tijdelijke aanduiding voor tekst 3">
            <a:extLst>
              <a:ext uri="{FF2B5EF4-FFF2-40B4-BE49-F238E27FC236}">
                <a16:creationId xmlns:a16="http://schemas.microsoft.com/office/drawing/2014/main" id="{8E5875D7-2243-46E0-9C5F-E074FD16ABC0}"/>
              </a:ext>
            </a:extLst>
          </p:cNvPr>
          <p:cNvSpPr txBox="1">
            <a:spLocks/>
          </p:cNvSpPr>
          <p:nvPr/>
        </p:nvSpPr>
        <p:spPr>
          <a:xfrm>
            <a:off x="671212" y="8057755"/>
            <a:ext cx="14092796"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pic>
        <p:nvPicPr>
          <p:cNvPr id="4" name="Picture 3">
            <a:extLst>
              <a:ext uri="{FF2B5EF4-FFF2-40B4-BE49-F238E27FC236}">
                <a16:creationId xmlns:a16="http://schemas.microsoft.com/office/drawing/2014/main" id="{544665EC-E977-4B86-B647-855698C8CF70}"/>
              </a:ext>
            </a:extLst>
          </p:cNvPr>
          <p:cNvPicPr>
            <a:picLocks noChangeAspect="1"/>
          </p:cNvPicPr>
          <p:nvPr/>
        </p:nvPicPr>
        <p:blipFill>
          <a:blip r:embed="rId3"/>
          <a:stretch>
            <a:fillRect/>
          </a:stretch>
        </p:blipFill>
        <p:spPr>
          <a:xfrm>
            <a:off x="2608287" y="3940200"/>
            <a:ext cx="9892205" cy="5086202"/>
          </a:xfrm>
          <a:prstGeom prst="rect">
            <a:avLst/>
          </a:prstGeom>
        </p:spPr>
      </p:pic>
    </p:spTree>
    <p:extLst>
      <p:ext uri="{BB962C8B-B14F-4D97-AF65-F5344CB8AC3E}">
        <p14:creationId xmlns:p14="http://schemas.microsoft.com/office/powerpoint/2010/main" val="1967907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hthoek 2">
            <a:extLst>
              <a:ext uri="{FF2B5EF4-FFF2-40B4-BE49-F238E27FC236}">
                <a16:creationId xmlns:a16="http://schemas.microsoft.com/office/drawing/2014/main" id="{C1E4005F-4B13-6148-B399-6F644142380F}"/>
              </a:ext>
            </a:extLst>
          </p:cNvPr>
          <p:cNvSpPr/>
          <p:nvPr/>
        </p:nvSpPr>
        <p:spPr>
          <a:xfrm>
            <a:off x="0" y="0"/>
            <a:ext cx="15544800" cy="1925963"/>
          </a:xfrm>
          <a:prstGeom prst="rect">
            <a:avLst/>
          </a:prstGeom>
          <a:solidFill>
            <a:srgbClr val="232946"/>
          </a:solidFill>
          <a:ln>
            <a:noFill/>
          </a:ln>
        </p:spPr>
        <p:style>
          <a:lnRef idx="2">
            <a:schemeClr val="accent1">
              <a:shade val="50000"/>
            </a:schemeClr>
          </a:lnRef>
          <a:fillRef idx="1">
            <a:schemeClr val="accent1"/>
          </a:fillRef>
          <a:effectRef idx="0">
            <a:schemeClr val="accent1"/>
          </a:effectRef>
          <a:fontRef idx="minor">
            <a:schemeClr val="lt1"/>
          </a:fontRef>
        </p:style>
        <p:txBody>
          <a:bodyPr lIns="122895" tIns="61448" rIns="122895" bIns="61448" rtlCol="0" anchor="ctr"/>
          <a:lstStyle/>
          <a:p>
            <a:pPr algn="ctr">
              <a:defRPr/>
            </a:pPr>
            <a:endParaRPr lang="en-GB">
              <a:solidFill>
                <a:srgbClr val="FFFF00"/>
              </a:solidFill>
              <a:latin typeface="Calibri"/>
            </a:endParaRPr>
          </a:p>
        </p:txBody>
      </p:sp>
      <p:sp>
        <p:nvSpPr>
          <p:cNvPr id="2" name="TextBox 1"/>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How to create a new project?</a:t>
            </a:r>
          </a:p>
        </p:txBody>
      </p:sp>
      <p:sp>
        <p:nvSpPr>
          <p:cNvPr id="19" name="Tijdelijke aanduiding voor tekst 3"/>
          <p:cNvSpPr txBox="1">
            <a:spLocks/>
          </p:cNvSpPr>
          <p:nvPr/>
        </p:nvSpPr>
        <p:spPr>
          <a:xfrm>
            <a:off x="649802" y="1990378"/>
            <a:ext cx="14420228" cy="1491173"/>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sp>
        <p:nvSpPr>
          <p:cNvPr id="46" name="Oval 45"/>
          <p:cNvSpPr>
            <a:spLocks noChangeAspect="1"/>
          </p:cNvSpPr>
          <p:nvPr/>
        </p:nvSpPr>
        <p:spPr>
          <a:xfrm>
            <a:off x="475631" y="2639492"/>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0" y="9185366"/>
            <a:ext cx="15544800" cy="0"/>
          </a:xfrm>
          <a:prstGeom prst="line">
            <a:avLst/>
          </a:prstGeom>
          <a:ln>
            <a:solidFill>
              <a:srgbClr val="232946"/>
            </a:solidFill>
            <a:prstDash val="dot"/>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1A279166-4345-4AE6-8F8A-1CAC2D9B8B82}"/>
              </a:ext>
            </a:extLst>
          </p:cNvPr>
          <p:cNvSpPr/>
          <p:nvPr/>
        </p:nvSpPr>
        <p:spPr>
          <a:xfrm>
            <a:off x="149902" y="9383843"/>
            <a:ext cx="3192905" cy="440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jdelijke aanduiding voor tekst 3">
            <a:extLst>
              <a:ext uri="{FF2B5EF4-FFF2-40B4-BE49-F238E27FC236}">
                <a16:creationId xmlns:a16="http://schemas.microsoft.com/office/drawing/2014/main" id="{27047A6C-0405-45F1-A4C4-FE86D9A145C0}"/>
              </a:ext>
            </a:extLst>
          </p:cNvPr>
          <p:cNvSpPr txBox="1">
            <a:spLocks/>
          </p:cNvSpPr>
          <p:nvPr/>
        </p:nvSpPr>
        <p:spPr>
          <a:xfrm>
            <a:off x="649802" y="2646017"/>
            <a:ext cx="14071386"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In the last tab, you are allowed to select the team allocated to the project, by tipping in their name.</a:t>
            </a:r>
          </a:p>
        </p:txBody>
      </p:sp>
      <p:sp>
        <p:nvSpPr>
          <p:cNvPr id="18" name="Tijdelijke aanduiding voor tekst 3">
            <a:extLst>
              <a:ext uri="{FF2B5EF4-FFF2-40B4-BE49-F238E27FC236}">
                <a16:creationId xmlns:a16="http://schemas.microsoft.com/office/drawing/2014/main" id="{675519AF-458F-4100-8ED8-4072756583BB}"/>
              </a:ext>
            </a:extLst>
          </p:cNvPr>
          <p:cNvSpPr txBox="1">
            <a:spLocks/>
          </p:cNvSpPr>
          <p:nvPr/>
        </p:nvSpPr>
        <p:spPr>
          <a:xfrm>
            <a:off x="802202" y="3403163"/>
            <a:ext cx="14420228" cy="1074074"/>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sp>
        <p:nvSpPr>
          <p:cNvPr id="20" name="TextBox 19">
            <a:extLst>
              <a:ext uri="{FF2B5EF4-FFF2-40B4-BE49-F238E27FC236}">
                <a16:creationId xmlns:a16="http://schemas.microsoft.com/office/drawing/2014/main" id="{D4274EF7-4422-4030-868F-4730D4F968B5}"/>
              </a:ext>
            </a:extLst>
          </p:cNvPr>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How to create a new project?</a:t>
            </a:r>
          </a:p>
        </p:txBody>
      </p:sp>
      <p:sp>
        <p:nvSpPr>
          <p:cNvPr id="17" name="Tijdelijke aanduiding voor tekst 3">
            <a:extLst>
              <a:ext uri="{FF2B5EF4-FFF2-40B4-BE49-F238E27FC236}">
                <a16:creationId xmlns:a16="http://schemas.microsoft.com/office/drawing/2014/main" id="{8E5875D7-2243-46E0-9C5F-E074FD16ABC0}"/>
              </a:ext>
            </a:extLst>
          </p:cNvPr>
          <p:cNvSpPr txBox="1">
            <a:spLocks/>
          </p:cNvSpPr>
          <p:nvPr/>
        </p:nvSpPr>
        <p:spPr>
          <a:xfrm>
            <a:off x="671212" y="8057755"/>
            <a:ext cx="14092796"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pic>
        <p:nvPicPr>
          <p:cNvPr id="5" name="Picture 4">
            <a:extLst>
              <a:ext uri="{FF2B5EF4-FFF2-40B4-BE49-F238E27FC236}">
                <a16:creationId xmlns:a16="http://schemas.microsoft.com/office/drawing/2014/main" id="{E31E52ED-9357-4D7F-9875-51C1C7415D0B}"/>
              </a:ext>
            </a:extLst>
          </p:cNvPr>
          <p:cNvPicPr>
            <a:picLocks noChangeAspect="1"/>
          </p:cNvPicPr>
          <p:nvPr/>
        </p:nvPicPr>
        <p:blipFill>
          <a:blip r:embed="rId3"/>
          <a:stretch>
            <a:fillRect/>
          </a:stretch>
        </p:blipFill>
        <p:spPr>
          <a:xfrm>
            <a:off x="583631" y="3825904"/>
            <a:ext cx="14420229" cy="2820583"/>
          </a:xfrm>
          <a:prstGeom prst="rect">
            <a:avLst/>
          </a:prstGeom>
        </p:spPr>
      </p:pic>
      <p:sp>
        <p:nvSpPr>
          <p:cNvPr id="15" name="Oval 14">
            <a:extLst>
              <a:ext uri="{FF2B5EF4-FFF2-40B4-BE49-F238E27FC236}">
                <a16:creationId xmlns:a16="http://schemas.microsoft.com/office/drawing/2014/main" id="{18CAA4AC-C082-4A28-A4E8-4350F9AB575D}"/>
              </a:ext>
            </a:extLst>
          </p:cNvPr>
          <p:cNvSpPr>
            <a:spLocks noChangeAspect="1"/>
          </p:cNvSpPr>
          <p:nvPr/>
        </p:nvSpPr>
        <p:spPr>
          <a:xfrm>
            <a:off x="583631" y="7286660"/>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ijdelijke aanduiding voor tekst 3">
            <a:extLst>
              <a:ext uri="{FF2B5EF4-FFF2-40B4-BE49-F238E27FC236}">
                <a16:creationId xmlns:a16="http://schemas.microsoft.com/office/drawing/2014/main" id="{A5D0FE50-A1A3-40D5-8FA8-1AC11F33E756}"/>
              </a:ext>
            </a:extLst>
          </p:cNvPr>
          <p:cNvSpPr txBox="1">
            <a:spLocks/>
          </p:cNvSpPr>
          <p:nvPr/>
        </p:nvSpPr>
        <p:spPr>
          <a:xfrm>
            <a:off x="757802" y="7293185"/>
            <a:ext cx="14071386"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Then, just click “Save Changes”, to save your new report. The report will be instantly available in your app.</a:t>
            </a:r>
          </a:p>
        </p:txBody>
      </p:sp>
    </p:spTree>
    <p:extLst>
      <p:ext uri="{BB962C8B-B14F-4D97-AF65-F5344CB8AC3E}">
        <p14:creationId xmlns:p14="http://schemas.microsoft.com/office/powerpoint/2010/main" val="4219580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G_blockchain_v3.jpg"/>
          <p:cNvPicPr>
            <a:picLocks noChangeAspect="1"/>
          </p:cNvPicPr>
          <p:nvPr/>
        </p:nvPicPr>
        <p:blipFill rotWithShape="1">
          <a:blip r:embed="rId3">
            <a:extLst>
              <a:ext uri="{28A0092B-C50C-407E-A947-70E740481C1C}">
                <a14:useLocalDpi xmlns:a14="http://schemas.microsoft.com/office/drawing/2010/main" val="0"/>
              </a:ext>
            </a:extLst>
          </a:blip>
          <a:srcRect l="1342"/>
          <a:stretch/>
        </p:blipFill>
        <p:spPr>
          <a:xfrm>
            <a:off x="0" y="-8878"/>
            <a:ext cx="15565967" cy="9206254"/>
          </a:xfrm>
          <a:prstGeom prst="rect">
            <a:avLst/>
          </a:prstGeom>
        </p:spPr>
      </p:pic>
      <p:sp>
        <p:nvSpPr>
          <p:cNvPr id="9" name="Tijdelijke aanduiding voor tekst 3"/>
          <p:cNvSpPr txBox="1">
            <a:spLocks/>
          </p:cNvSpPr>
          <p:nvPr/>
        </p:nvSpPr>
        <p:spPr>
          <a:xfrm>
            <a:off x="452455" y="7218132"/>
            <a:ext cx="7281581" cy="1289975"/>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nl-BE" sz="3000" dirty="0">
                <a:solidFill>
                  <a:srgbClr val="FFFFFF"/>
                </a:solidFill>
                <a:latin typeface="Gotham Light"/>
                <a:cs typeface="Gotham Light"/>
              </a:rPr>
              <a:t>If you are facing an issue or have a question, feel free to contact us at </a:t>
            </a:r>
            <a:r>
              <a:rPr lang="nl-BE" sz="3000" dirty="0">
                <a:solidFill>
                  <a:srgbClr val="43E8E1"/>
                </a:solidFill>
                <a:latin typeface="Gotham Light"/>
                <a:cs typeface="Gotham Light"/>
              </a:rPr>
              <a:t>info@tellspec.com.</a:t>
            </a:r>
          </a:p>
        </p:txBody>
      </p:sp>
      <p:sp>
        <p:nvSpPr>
          <p:cNvPr id="2" name="TextBox 1"/>
          <p:cNvSpPr txBox="1"/>
          <p:nvPr/>
        </p:nvSpPr>
        <p:spPr>
          <a:xfrm>
            <a:off x="452455" y="3885377"/>
            <a:ext cx="8099168" cy="708872"/>
          </a:xfrm>
          <a:prstGeom prst="rect">
            <a:avLst/>
          </a:prstGeom>
          <a:noFill/>
        </p:spPr>
        <p:txBody>
          <a:bodyPr wrap="square" lIns="122895" tIns="61448" rIns="122895" bIns="61448" rtlCol="0">
            <a:spAutoFit/>
          </a:bodyPr>
          <a:lstStyle/>
          <a:p>
            <a:r>
              <a:rPr lang="en-GB" sz="3800" dirty="0">
                <a:solidFill>
                  <a:srgbClr val="3FE8E0"/>
                </a:solidFill>
                <a:latin typeface="Gotham Medium"/>
                <a:cs typeface="Gotham Medium"/>
              </a:rPr>
              <a:t>Thank you.</a:t>
            </a:r>
            <a:endParaRPr lang="en-GB" sz="3800" dirty="0">
              <a:solidFill>
                <a:schemeClr val="bg1"/>
              </a:solidFill>
              <a:latin typeface="Gotham Medium"/>
              <a:cs typeface="Gotham Medium"/>
            </a:endParaRPr>
          </a:p>
        </p:txBody>
      </p:sp>
      <p:pic>
        <p:nvPicPr>
          <p:cNvPr id="7" name="Picture 6" descr="TellSpec_Logo_wh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455" y="618237"/>
            <a:ext cx="4246708" cy="1518577"/>
          </a:xfrm>
          <a:prstGeom prst="rect">
            <a:avLst/>
          </a:prstGeom>
        </p:spPr>
      </p:pic>
      <p:sp>
        <p:nvSpPr>
          <p:cNvPr id="4" name="Rectangle 3">
            <a:extLst>
              <a:ext uri="{FF2B5EF4-FFF2-40B4-BE49-F238E27FC236}">
                <a16:creationId xmlns:a16="http://schemas.microsoft.com/office/drawing/2014/main" id="{093657D6-15C9-40E2-BCC5-68C19F4E50AB}"/>
              </a:ext>
            </a:extLst>
          </p:cNvPr>
          <p:cNvSpPr/>
          <p:nvPr/>
        </p:nvSpPr>
        <p:spPr>
          <a:xfrm>
            <a:off x="149902" y="9383843"/>
            <a:ext cx="3192905" cy="440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7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hthoek 2">
            <a:extLst>
              <a:ext uri="{FF2B5EF4-FFF2-40B4-BE49-F238E27FC236}">
                <a16:creationId xmlns:a16="http://schemas.microsoft.com/office/drawing/2014/main" id="{C1E4005F-4B13-6148-B399-6F644142380F}"/>
              </a:ext>
            </a:extLst>
          </p:cNvPr>
          <p:cNvSpPr/>
          <p:nvPr/>
        </p:nvSpPr>
        <p:spPr>
          <a:xfrm>
            <a:off x="0" y="0"/>
            <a:ext cx="15544800" cy="1925963"/>
          </a:xfrm>
          <a:prstGeom prst="rect">
            <a:avLst/>
          </a:prstGeom>
          <a:solidFill>
            <a:srgbClr val="232946"/>
          </a:solidFill>
          <a:ln>
            <a:noFill/>
          </a:ln>
        </p:spPr>
        <p:style>
          <a:lnRef idx="2">
            <a:schemeClr val="accent1">
              <a:shade val="50000"/>
            </a:schemeClr>
          </a:lnRef>
          <a:fillRef idx="1">
            <a:schemeClr val="accent1"/>
          </a:fillRef>
          <a:effectRef idx="0">
            <a:schemeClr val="accent1"/>
          </a:effectRef>
          <a:fontRef idx="minor">
            <a:schemeClr val="lt1"/>
          </a:fontRef>
        </p:style>
        <p:txBody>
          <a:bodyPr lIns="122895" tIns="61448" rIns="122895" bIns="61448" rtlCol="0" anchor="ctr"/>
          <a:lstStyle/>
          <a:p>
            <a:pPr algn="ctr">
              <a:defRPr/>
            </a:pPr>
            <a:endParaRPr lang="en-GB">
              <a:solidFill>
                <a:srgbClr val="FFFF00"/>
              </a:solidFill>
              <a:latin typeface="Calibri"/>
            </a:endParaRPr>
          </a:p>
        </p:txBody>
      </p:sp>
      <p:sp>
        <p:nvSpPr>
          <p:cNvPr id="9" name="Tijdelijke aanduiding voor tekst 3"/>
          <p:cNvSpPr txBox="1">
            <a:spLocks/>
          </p:cNvSpPr>
          <p:nvPr/>
        </p:nvSpPr>
        <p:spPr>
          <a:xfrm>
            <a:off x="5575771" y="4023263"/>
            <a:ext cx="9326061" cy="1409278"/>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300" dirty="0">
                <a:solidFill>
                  <a:srgbClr val="232946"/>
                </a:solidFill>
              </a:rPr>
              <a:t>Everything happens in a ​project​. A project has a name and information about the data to be collected, and about who is allowed to work on it. </a:t>
            </a:r>
            <a:endParaRPr lang="en-GB" sz="3300" dirty="0">
              <a:solidFill>
                <a:srgbClr val="232946"/>
              </a:solidFill>
            </a:endParaRPr>
          </a:p>
        </p:txBody>
      </p:sp>
      <p:sp>
        <p:nvSpPr>
          <p:cNvPr id="2" name="TextBox 1"/>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Data Management</a:t>
            </a:r>
          </a:p>
        </p:txBody>
      </p:sp>
      <p:sp>
        <p:nvSpPr>
          <p:cNvPr id="19" name="Tijdelijke aanduiding voor tekst 3"/>
          <p:cNvSpPr txBox="1">
            <a:spLocks/>
          </p:cNvSpPr>
          <p:nvPr/>
        </p:nvSpPr>
        <p:spPr>
          <a:xfrm>
            <a:off x="5007890" y="1744279"/>
            <a:ext cx="9097405" cy="2031053"/>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With the Data Management web software, you’ll be able to create and personalise your own projects and to collect your data in a much simplified way.</a:t>
            </a:r>
          </a:p>
        </p:txBody>
      </p:sp>
      <p:sp>
        <p:nvSpPr>
          <p:cNvPr id="20" name="Tijdelijke aanduiding voor tekst 3"/>
          <p:cNvSpPr txBox="1">
            <a:spLocks/>
          </p:cNvSpPr>
          <p:nvPr/>
        </p:nvSpPr>
        <p:spPr>
          <a:xfrm>
            <a:off x="5407005" y="6497989"/>
            <a:ext cx="9739729" cy="2060336"/>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300" dirty="0">
                <a:solidFill>
                  <a:srgbClr val="232946"/>
                </a:solidFill>
              </a:rPr>
              <a:t>With the Advanced Reports mode, you will be able to collect machine-learning training data and export sample data along with the spectra in absorbance units for use with whatever software you like (Reports). All the data is backed up to the cloud.</a:t>
            </a:r>
            <a:endParaRPr lang="en-GB" sz="3300" dirty="0">
              <a:solidFill>
                <a:srgbClr val="232946"/>
              </a:solidFill>
            </a:endParaRPr>
          </a:p>
        </p:txBody>
      </p:sp>
      <p:sp>
        <p:nvSpPr>
          <p:cNvPr id="4" name="Oval 3"/>
          <p:cNvSpPr/>
          <p:nvPr/>
        </p:nvSpPr>
        <p:spPr>
          <a:xfrm>
            <a:off x="642968" y="3363124"/>
            <a:ext cx="3724942" cy="3724942"/>
          </a:xfrm>
          <a:prstGeom prst="ellipse">
            <a:avLst/>
          </a:prstGeom>
          <a:noFill/>
          <a:ln w="177800" cmpd="thinThick">
            <a:solidFill>
              <a:srgbClr val="3FE8E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0" name="Picture 16" descr="plain-bg.png">
            <a:extLst>
              <a:ext uri="{FF2B5EF4-FFF2-40B4-BE49-F238E27FC236}">
                <a16:creationId xmlns:a16="http://schemas.microsoft.com/office/drawing/2014/main" id="{C9A443F7-DBFF-9E4A-B7AE-86E16212A2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101" y="3805455"/>
            <a:ext cx="2922596" cy="2990790"/>
          </a:xfrm>
          <a:prstGeom prst="rect">
            <a:avLst/>
          </a:prstGeom>
        </p:spPr>
      </p:pic>
      <p:cxnSp>
        <p:nvCxnSpPr>
          <p:cNvPr id="35" name="Straight Connector 34"/>
          <p:cNvCxnSpPr/>
          <p:nvPr/>
        </p:nvCxnSpPr>
        <p:spPr>
          <a:xfrm flipV="1">
            <a:off x="3775685" y="2791692"/>
            <a:ext cx="994867" cy="952399"/>
          </a:xfrm>
          <a:prstGeom prst="line">
            <a:avLst/>
          </a:prstGeom>
          <a:ln w="38100" cmpd="sng">
            <a:solidFill>
              <a:srgbClr val="3FE8E0"/>
            </a:solidFill>
            <a:prstDash val="dot"/>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cxnSpLocks/>
            <a:endCxn id="47" idx="3"/>
          </p:cNvCxnSpPr>
          <p:nvPr/>
        </p:nvCxnSpPr>
        <p:spPr>
          <a:xfrm flipV="1">
            <a:off x="4474209" y="4801105"/>
            <a:ext cx="940529" cy="530310"/>
          </a:xfrm>
          <a:prstGeom prst="line">
            <a:avLst/>
          </a:prstGeom>
          <a:ln w="38100" cmpd="sng">
            <a:solidFill>
              <a:srgbClr val="3FE8E0"/>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cxnSpLocks/>
            <a:endCxn id="48" idx="1"/>
          </p:cNvCxnSpPr>
          <p:nvPr/>
        </p:nvCxnSpPr>
        <p:spPr>
          <a:xfrm>
            <a:off x="4045977" y="6404270"/>
            <a:ext cx="1096213" cy="908278"/>
          </a:xfrm>
          <a:prstGeom prst="line">
            <a:avLst/>
          </a:prstGeom>
          <a:ln w="38100" cmpd="sng">
            <a:solidFill>
              <a:srgbClr val="3FE8E0"/>
            </a:solidFill>
            <a:prstDash val="dot"/>
          </a:ln>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4681513" y="2651806"/>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a:spLocks noChangeAspect="1"/>
          </p:cNvSpPr>
          <p:nvPr/>
        </p:nvSpPr>
        <p:spPr>
          <a:xfrm>
            <a:off x="5383106" y="4616737"/>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a:spLocks noChangeAspect="1"/>
          </p:cNvSpPr>
          <p:nvPr/>
        </p:nvSpPr>
        <p:spPr>
          <a:xfrm>
            <a:off x="5110558" y="7280916"/>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0" y="9185366"/>
            <a:ext cx="15544800" cy="0"/>
          </a:xfrm>
          <a:prstGeom prst="line">
            <a:avLst/>
          </a:prstGeom>
          <a:ln>
            <a:solidFill>
              <a:srgbClr val="232946"/>
            </a:solidFill>
            <a:prstDash val="dot"/>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1A279166-4345-4AE6-8F8A-1CAC2D9B8B82}"/>
              </a:ext>
            </a:extLst>
          </p:cNvPr>
          <p:cNvSpPr/>
          <p:nvPr/>
        </p:nvSpPr>
        <p:spPr>
          <a:xfrm>
            <a:off x="149902" y="9383843"/>
            <a:ext cx="3192905" cy="440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70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hthoek 2">
            <a:extLst>
              <a:ext uri="{FF2B5EF4-FFF2-40B4-BE49-F238E27FC236}">
                <a16:creationId xmlns:a16="http://schemas.microsoft.com/office/drawing/2014/main" id="{C1E4005F-4B13-6148-B399-6F644142380F}"/>
              </a:ext>
            </a:extLst>
          </p:cNvPr>
          <p:cNvSpPr/>
          <p:nvPr/>
        </p:nvSpPr>
        <p:spPr>
          <a:xfrm>
            <a:off x="0" y="0"/>
            <a:ext cx="15544800" cy="1925963"/>
          </a:xfrm>
          <a:prstGeom prst="rect">
            <a:avLst/>
          </a:prstGeom>
          <a:solidFill>
            <a:srgbClr val="232946"/>
          </a:solidFill>
          <a:ln>
            <a:noFill/>
          </a:ln>
        </p:spPr>
        <p:style>
          <a:lnRef idx="2">
            <a:schemeClr val="accent1">
              <a:shade val="50000"/>
            </a:schemeClr>
          </a:lnRef>
          <a:fillRef idx="1">
            <a:schemeClr val="accent1"/>
          </a:fillRef>
          <a:effectRef idx="0">
            <a:schemeClr val="accent1"/>
          </a:effectRef>
          <a:fontRef idx="minor">
            <a:schemeClr val="lt1"/>
          </a:fontRef>
        </p:style>
        <p:txBody>
          <a:bodyPr lIns="122895" tIns="61448" rIns="122895" bIns="61448" rtlCol="0" anchor="ctr"/>
          <a:lstStyle/>
          <a:p>
            <a:pPr algn="ctr">
              <a:defRPr/>
            </a:pPr>
            <a:endParaRPr lang="en-GB">
              <a:solidFill>
                <a:srgbClr val="FFFF00"/>
              </a:solidFill>
              <a:latin typeface="Calibri"/>
            </a:endParaRPr>
          </a:p>
        </p:txBody>
      </p:sp>
      <p:sp>
        <p:nvSpPr>
          <p:cNvPr id="2" name="TextBox 1"/>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Introduction</a:t>
            </a:r>
          </a:p>
        </p:txBody>
      </p:sp>
      <p:sp>
        <p:nvSpPr>
          <p:cNvPr id="19" name="Tijdelijke aanduiding voor tekst 3"/>
          <p:cNvSpPr txBox="1">
            <a:spLocks/>
          </p:cNvSpPr>
          <p:nvPr/>
        </p:nvSpPr>
        <p:spPr>
          <a:xfrm>
            <a:off x="649802" y="1990379"/>
            <a:ext cx="14420228" cy="1137842"/>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In order to set up a new project, you have to go to our “</a:t>
            </a:r>
            <a:r>
              <a:rPr lang="en-GB" sz="3300" dirty="0">
                <a:solidFill>
                  <a:srgbClr val="232946"/>
                </a:solidFill>
                <a:hlinkClick r:id="rId3"/>
              </a:rPr>
              <a:t>Data Management</a:t>
            </a:r>
            <a:r>
              <a:rPr lang="en-GB" sz="3300" dirty="0">
                <a:solidFill>
                  <a:srgbClr val="232946"/>
                </a:solidFill>
              </a:rPr>
              <a:t>” web based software.</a:t>
            </a:r>
          </a:p>
        </p:txBody>
      </p:sp>
      <p:sp>
        <p:nvSpPr>
          <p:cNvPr id="20" name="Tijdelijke aanduiding voor tekst 3"/>
          <p:cNvSpPr txBox="1">
            <a:spLocks/>
          </p:cNvSpPr>
          <p:nvPr/>
        </p:nvSpPr>
        <p:spPr>
          <a:xfrm>
            <a:off x="690770" y="4678381"/>
            <a:ext cx="6530225" cy="4169023"/>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300" dirty="0">
                <a:solidFill>
                  <a:srgbClr val="232946"/>
                </a:solidFill>
              </a:rPr>
              <a:t>This is your homepage. Its where you can see your activity and the sensors associated with your account.</a:t>
            </a:r>
          </a:p>
        </p:txBody>
      </p:sp>
      <p:sp>
        <p:nvSpPr>
          <p:cNvPr id="46" name="Oval 45"/>
          <p:cNvSpPr>
            <a:spLocks noChangeAspect="1"/>
          </p:cNvSpPr>
          <p:nvPr/>
        </p:nvSpPr>
        <p:spPr>
          <a:xfrm>
            <a:off x="366770" y="2218394"/>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a:spLocks noChangeAspect="1"/>
          </p:cNvSpPr>
          <p:nvPr/>
        </p:nvSpPr>
        <p:spPr>
          <a:xfrm>
            <a:off x="433802" y="5940793"/>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0" y="9185366"/>
            <a:ext cx="15544800" cy="0"/>
          </a:xfrm>
          <a:prstGeom prst="line">
            <a:avLst/>
          </a:prstGeom>
          <a:ln>
            <a:solidFill>
              <a:srgbClr val="232946"/>
            </a:solidFill>
            <a:prstDash val="dot"/>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1A279166-4345-4AE6-8F8A-1CAC2D9B8B82}"/>
              </a:ext>
            </a:extLst>
          </p:cNvPr>
          <p:cNvSpPr/>
          <p:nvPr/>
        </p:nvSpPr>
        <p:spPr>
          <a:xfrm>
            <a:off x="149902" y="9383843"/>
            <a:ext cx="3192905" cy="440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A71F70-467A-467F-AC7A-23B3608A6947}"/>
              </a:ext>
            </a:extLst>
          </p:cNvPr>
          <p:cNvPicPr>
            <a:picLocks noChangeAspect="1"/>
          </p:cNvPicPr>
          <p:nvPr/>
        </p:nvPicPr>
        <p:blipFill>
          <a:blip r:embed="rId4"/>
          <a:stretch>
            <a:fillRect/>
          </a:stretch>
        </p:blipFill>
        <p:spPr>
          <a:xfrm>
            <a:off x="2218075" y="3399712"/>
            <a:ext cx="11797728" cy="739792"/>
          </a:xfrm>
          <a:prstGeom prst="rect">
            <a:avLst/>
          </a:prstGeom>
        </p:spPr>
      </p:pic>
      <p:pic>
        <p:nvPicPr>
          <p:cNvPr id="5" name="Picture 4">
            <a:extLst>
              <a:ext uri="{FF2B5EF4-FFF2-40B4-BE49-F238E27FC236}">
                <a16:creationId xmlns:a16="http://schemas.microsoft.com/office/drawing/2014/main" id="{E6DD15D1-A635-4DC1-8133-BF418C45A63A}"/>
              </a:ext>
            </a:extLst>
          </p:cNvPr>
          <p:cNvPicPr>
            <a:picLocks noChangeAspect="1"/>
          </p:cNvPicPr>
          <p:nvPr/>
        </p:nvPicPr>
        <p:blipFill>
          <a:blip r:embed="rId5"/>
          <a:stretch>
            <a:fillRect/>
          </a:stretch>
        </p:blipFill>
        <p:spPr>
          <a:xfrm>
            <a:off x="6673942" y="4512959"/>
            <a:ext cx="8870858" cy="4169023"/>
          </a:xfrm>
          <a:prstGeom prst="rect">
            <a:avLst/>
          </a:prstGeom>
        </p:spPr>
      </p:pic>
    </p:spTree>
    <p:extLst>
      <p:ext uri="{BB962C8B-B14F-4D97-AF65-F5344CB8AC3E}">
        <p14:creationId xmlns:p14="http://schemas.microsoft.com/office/powerpoint/2010/main" val="449014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8AEC3D-8365-48BB-A569-60436A486848}"/>
              </a:ext>
            </a:extLst>
          </p:cNvPr>
          <p:cNvPicPr>
            <a:picLocks noChangeAspect="1"/>
          </p:cNvPicPr>
          <p:nvPr/>
        </p:nvPicPr>
        <p:blipFill>
          <a:blip r:embed="rId3"/>
          <a:stretch>
            <a:fillRect/>
          </a:stretch>
        </p:blipFill>
        <p:spPr>
          <a:xfrm>
            <a:off x="323633" y="4938049"/>
            <a:ext cx="14897533" cy="2820369"/>
          </a:xfrm>
          <a:prstGeom prst="rect">
            <a:avLst/>
          </a:prstGeom>
        </p:spPr>
      </p:pic>
      <p:sp>
        <p:nvSpPr>
          <p:cNvPr id="63" name="Rechthoek 2">
            <a:extLst>
              <a:ext uri="{FF2B5EF4-FFF2-40B4-BE49-F238E27FC236}">
                <a16:creationId xmlns:a16="http://schemas.microsoft.com/office/drawing/2014/main" id="{C1E4005F-4B13-6148-B399-6F644142380F}"/>
              </a:ext>
            </a:extLst>
          </p:cNvPr>
          <p:cNvSpPr/>
          <p:nvPr/>
        </p:nvSpPr>
        <p:spPr>
          <a:xfrm>
            <a:off x="0" y="0"/>
            <a:ext cx="15544800" cy="1925963"/>
          </a:xfrm>
          <a:prstGeom prst="rect">
            <a:avLst/>
          </a:prstGeom>
          <a:solidFill>
            <a:srgbClr val="232946"/>
          </a:solidFill>
          <a:ln>
            <a:noFill/>
          </a:ln>
        </p:spPr>
        <p:style>
          <a:lnRef idx="2">
            <a:schemeClr val="accent1">
              <a:shade val="50000"/>
            </a:schemeClr>
          </a:lnRef>
          <a:fillRef idx="1">
            <a:schemeClr val="accent1"/>
          </a:fillRef>
          <a:effectRef idx="0">
            <a:schemeClr val="accent1"/>
          </a:effectRef>
          <a:fontRef idx="minor">
            <a:schemeClr val="lt1"/>
          </a:fontRef>
        </p:style>
        <p:txBody>
          <a:bodyPr lIns="122895" tIns="61448" rIns="122895" bIns="61448" rtlCol="0" anchor="ctr"/>
          <a:lstStyle/>
          <a:p>
            <a:pPr algn="ctr">
              <a:defRPr/>
            </a:pPr>
            <a:endParaRPr lang="en-GB">
              <a:solidFill>
                <a:srgbClr val="FFFF00"/>
              </a:solidFill>
              <a:latin typeface="Calibri"/>
            </a:endParaRPr>
          </a:p>
        </p:txBody>
      </p:sp>
      <p:sp>
        <p:nvSpPr>
          <p:cNvPr id="2" name="TextBox 1"/>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Reports’ page</a:t>
            </a:r>
          </a:p>
        </p:txBody>
      </p:sp>
      <p:sp>
        <p:nvSpPr>
          <p:cNvPr id="19" name="Tijdelijke aanduiding voor tekst 3"/>
          <p:cNvSpPr txBox="1">
            <a:spLocks/>
          </p:cNvSpPr>
          <p:nvPr/>
        </p:nvSpPr>
        <p:spPr>
          <a:xfrm>
            <a:off x="584489" y="2295030"/>
            <a:ext cx="14420228" cy="1491173"/>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Here you can view all reports associated with your account. You can also sort by report name, by project name, by date of creation and by date of the last modification. </a:t>
            </a:r>
          </a:p>
        </p:txBody>
      </p:sp>
      <p:sp>
        <p:nvSpPr>
          <p:cNvPr id="46" name="Oval 45"/>
          <p:cNvSpPr>
            <a:spLocks noChangeAspect="1"/>
          </p:cNvSpPr>
          <p:nvPr/>
        </p:nvSpPr>
        <p:spPr>
          <a:xfrm>
            <a:off x="398906" y="2423437"/>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0" y="9185366"/>
            <a:ext cx="15544800" cy="0"/>
          </a:xfrm>
          <a:prstGeom prst="line">
            <a:avLst/>
          </a:prstGeom>
          <a:ln>
            <a:solidFill>
              <a:srgbClr val="232946"/>
            </a:solidFill>
            <a:prstDash val="dot"/>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1A279166-4345-4AE6-8F8A-1CAC2D9B8B82}"/>
              </a:ext>
            </a:extLst>
          </p:cNvPr>
          <p:cNvSpPr/>
          <p:nvPr/>
        </p:nvSpPr>
        <p:spPr>
          <a:xfrm>
            <a:off x="149902" y="9383843"/>
            <a:ext cx="3192905" cy="440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8F15C0-AB59-4832-B162-06299656916E}"/>
              </a:ext>
            </a:extLst>
          </p:cNvPr>
          <p:cNvSpPr txBox="1"/>
          <p:nvPr/>
        </p:nvSpPr>
        <p:spPr>
          <a:xfrm>
            <a:off x="5166847" y="4167802"/>
            <a:ext cx="7441049" cy="1569660"/>
          </a:xfrm>
          <a:prstGeom prst="rect">
            <a:avLst/>
          </a:prstGeom>
          <a:solidFill>
            <a:schemeClr val="bg1"/>
          </a:solidFill>
          <a:ln cap="rnd">
            <a:noFill/>
          </a:ln>
          <a:effectLst/>
          <a:scene3d>
            <a:camera prst="orthographicFront"/>
            <a:lightRig rig="threePt" dir="t"/>
          </a:scene3d>
          <a:sp3d>
            <a:bevelT/>
          </a:sp3d>
        </p:spPr>
        <p:txBody>
          <a:bodyPr wrap="square" rtlCol="0">
            <a:spAutoFit/>
          </a:bodyPr>
          <a:lstStyle/>
          <a:p>
            <a:r>
              <a:rPr lang="en-GB" dirty="0"/>
              <a:t>By  selecting “Actions” you can select one of the entries, </a:t>
            </a:r>
          </a:p>
          <a:p>
            <a:r>
              <a:rPr lang="en-GB" dirty="0"/>
              <a:t>export data, send to the models framework (if you are using Tellspec’s AI Workshop), visualize the data or delete the entry.</a:t>
            </a:r>
          </a:p>
        </p:txBody>
      </p:sp>
      <p:cxnSp>
        <p:nvCxnSpPr>
          <p:cNvPr id="8" name="Straight Arrow Connector 7">
            <a:extLst>
              <a:ext uri="{FF2B5EF4-FFF2-40B4-BE49-F238E27FC236}">
                <a16:creationId xmlns:a16="http://schemas.microsoft.com/office/drawing/2014/main" id="{49E9C665-A5A0-4540-88D9-DDD62BD304CF}"/>
              </a:ext>
            </a:extLst>
          </p:cNvPr>
          <p:cNvCxnSpPr>
            <a:cxnSpLocks/>
          </p:cNvCxnSpPr>
          <p:nvPr/>
        </p:nvCxnSpPr>
        <p:spPr>
          <a:xfrm>
            <a:off x="12607896" y="4643717"/>
            <a:ext cx="1033153" cy="617831"/>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49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hthoek 2">
            <a:extLst>
              <a:ext uri="{FF2B5EF4-FFF2-40B4-BE49-F238E27FC236}">
                <a16:creationId xmlns:a16="http://schemas.microsoft.com/office/drawing/2014/main" id="{C1E4005F-4B13-6148-B399-6F644142380F}"/>
              </a:ext>
            </a:extLst>
          </p:cNvPr>
          <p:cNvSpPr/>
          <p:nvPr/>
        </p:nvSpPr>
        <p:spPr>
          <a:xfrm>
            <a:off x="0" y="0"/>
            <a:ext cx="15544800" cy="1925963"/>
          </a:xfrm>
          <a:prstGeom prst="rect">
            <a:avLst/>
          </a:prstGeom>
          <a:solidFill>
            <a:srgbClr val="232946"/>
          </a:solidFill>
          <a:ln>
            <a:noFill/>
          </a:ln>
        </p:spPr>
        <p:style>
          <a:lnRef idx="2">
            <a:schemeClr val="accent1">
              <a:shade val="50000"/>
            </a:schemeClr>
          </a:lnRef>
          <a:fillRef idx="1">
            <a:schemeClr val="accent1"/>
          </a:fillRef>
          <a:effectRef idx="0">
            <a:schemeClr val="accent1"/>
          </a:effectRef>
          <a:fontRef idx="minor">
            <a:schemeClr val="lt1"/>
          </a:fontRef>
        </p:style>
        <p:txBody>
          <a:bodyPr lIns="122895" tIns="61448" rIns="122895" bIns="61448" rtlCol="0" anchor="ctr"/>
          <a:lstStyle/>
          <a:p>
            <a:pPr algn="ctr">
              <a:defRPr/>
            </a:pPr>
            <a:endParaRPr lang="en-GB">
              <a:solidFill>
                <a:srgbClr val="FFFF00"/>
              </a:solidFill>
              <a:latin typeface="Calibri"/>
            </a:endParaRPr>
          </a:p>
        </p:txBody>
      </p:sp>
      <p:sp>
        <p:nvSpPr>
          <p:cNvPr id="2" name="TextBox 1"/>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How to create a new project?</a:t>
            </a:r>
          </a:p>
        </p:txBody>
      </p:sp>
      <p:sp>
        <p:nvSpPr>
          <p:cNvPr id="19" name="Tijdelijke aanduiding voor tekst 3"/>
          <p:cNvSpPr txBox="1">
            <a:spLocks/>
          </p:cNvSpPr>
          <p:nvPr/>
        </p:nvSpPr>
        <p:spPr>
          <a:xfrm>
            <a:off x="649802" y="1990378"/>
            <a:ext cx="14420228" cy="1491173"/>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sp>
        <p:nvSpPr>
          <p:cNvPr id="46" name="Oval 45"/>
          <p:cNvSpPr>
            <a:spLocks noChangeAspect="1"/>
          </p:cNvSpPr>
          <p:nvPr/>
        </p:nvSpPr>
        <p:spPr>
          <a:xfrm>
            <a:off x="433802" y="2627964"/>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0" y="9185366"/>
            <a:ext cx="15544800" cy="0"/>
          </a:xfrm>
          <a:prstGeom prst="line">
            <a:avLst/>
          </a:prstGeom>
          <a:ln>
            <a:solidFill>
              <a:srgbClr val="232946"/>
            </a:solidFill>
            <a:prstDash val="dot"/>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1A279166-4345-4AE6-8F8A-1CAC2D9B8B82}"/>
              </a:ext>
            </a:extLst>
          </p:cNvPr>
          <p:cNvSpPr/>
          <p:nvPr/>
        </p:nvSpPr>
        <p:spPr>
          <a:xfrm>
            <a:off x="149902" y="9383843"/>
            <a:ext cx="3192905" cy="440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jdelijke aanduiding voor tekst 3">
            <a:extLst>
              <a:ext uri="{FF2B5EF4-FFF2-40B4-BE49-F238E27FC236}">
                <a16:creationId xmlns:a16="http://schemas.microsoft.com/office/drawing/2014/main" id="{27047A6C-0405-45F1-A4C4-FE86D9A145C0}"/>
              </a:ext>
            </a:extLst>
          </p:cNvPr>
          <p:cNvSpPr txBox="1">
            <a:spLocks/>
          </p:cNvSpPr>
          <p:nvPr/>
        </p:nvSpPr>
        <p:spPr>
          <a:xfrm>
            <a:off x="649802" y="2386129"/>
            <a:ext cx="14420228"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Let’s start our new project!</a:t>
            </a:r>
          </a:p>
        </p:txBody>
      </p:sp>
      <p:sp>
        <p:nvSpPr>
          <p:cNvPr id="12" name="Oval 11">
            <a:extLst>
              <a:ext uri="{FF2B5EF4-FFF2-40B4-BE49-F238E27FC236}">
                <a16:creationId xmlns:a16="http://schemas.microsoft.com/office/drawing/2014/main" id="{AC339739-A549-49D4-9A7A-62330C2B2407}"/>
              </a:ext>
            </a:extLst>
          </p:cNvPr>
          <p:cNvSpPr>
            <a:spLocks noChangeAspect="1"/>
          </p:cNvSpPr>
          <p:nvPr/>
        </p:nvSpPr>
        <p:spPr>
          <a:xfrm>
            <a:off x="433802" y="3679800"/>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jdelijke aanduiding voor tekst 3">
            <a:extLst>
              <a:ext uri="{FF2B5EF4-FFF2-40B4-BE49-F238E27FC236}">
                <a16:creationId xmlns:a16="http://schemas.microsoft.com/office/drawing/2014/main" id="{4D6C158B-1509-40EA-A6F1-5D7F99335137}"/>
              </a:ext>
            </a:extLst>
          </p:cNvPr>
          <p:cNvSpPr txBox="1">
            <a:spLocks/>
          </p:cNvSpPr>
          <p:nvPr/>
        </p:nvSpPr>
        <p:spPr>
          <a:xfrm>
            <a:off x="649802" y="3250763"/>
            <a:ext cx="14420228" cy="1074074"/>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Access “Projects” on the left side of your screen. </a:t>
            </a:r>
          </a:p>
        </p:txBody>
      </p:sp>
      <p:sp>
        <p:nvSpPr>
          <p:cNvPr id="14" name="Oval 13">
            <a:extLst>
              <a:ext uri="{FF2B5EF4-FFF2-40B4-BE49-F238E27FC236}">
                <a16:creationId xmlns:a16="http://schemas.microsoft.com/office/drawing/2014/main" id="{E7512A02-1FA0-4A0D-8A70-5AC4FA262649}"/>
              </a:ext>
            </a:extLst>
          </p:cNvPr>
          <p:cNvSpPr>
            <a:spLocks noChangeAspect="1"/>
          </p:cNvSpPr>
          <p:nvPr/>
        </p:nvSpPr>
        <p:spPr>
          <a:xfrm>
            <a:off x="474770" y="4973471"/>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jdelijke aanduiding voor tekst 3">
            <a:extLst>
              <a:ext uri="{FF2B5EF4-FFF2-40B4-BE49-F238E27FC236}">
                <a16:creationId xmlns:a16="http://schemas.microsoft.com/office/drawing/2014/main" id="{2C08010D-6B0D-49A6-A794-BC5795A795E1}"/>
              </a:ext>
            </a:extLst>
          </p:cNvPr>
          <p:cNvSpPr txBox="1">
            <a:spLocks/>
          </p:cNvSpPr>
          <p:nvPr/>
        </p:nvSpPr>
        <p:spPr>
          <a:xfrm>
            <a:off x="690770" y="4731636"/>
            <a:ext cx="14420228"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Click the “+” button </a:t>
            </a:r>
          </a:p>
        </p:txBody>
      </p:sp>
      <p:pic>
        <p:nvPicPr>
          <p:cNvPr id="8" name="Picture 7">
            <a:extLst>
              <a:ext uri="{FF2B5EF4-FFF2-40B4-BE49-F238E27FC236}">
                <a16:creationId xmlns:a16="http://schemas.microsoft.com/office/drawing/2014/main" id="{2C93CAD0-6A8F-4538-80E5-90A8E657D6B7}"/>
              </a:ext>
            </a:extLst>
          </p:cNvPr>
          <p:cNvPicPr>
            <a:picLocks noChangeAspect="1"/>
          </p:cNvPicPr>
          <p:nvPr/>
        </p:nvPicPr>
        <p:blipFill>
          <a:blip r:embed="rId3"/>
          <a:stretch>
            <a:fillRect/>
          </a:stretch>
        </p:blipFill>
        <p:spPr>
          <a:xfrm>
            <a:off x="4271729" y="4731636"/>
            <a:ext cx="2114550" cy="704850"/>
          </a:xfrm>
          <a:prstGeom prst="rect">
            <a:avLst/>
          </a:prstGeom>
        </p:spPr>
      </p:pic>
      <p:pic>
        <p:nvPicPr>
          <p:cNvPr id="22" name="Picture 21">
            <a:extLst>
              <a:ext uri="{FF2B5EF4-FFF2-40B4-BE49-F238E27FC236}">
                <a16:creationId xmlns:a16="http://schemas.microsoft.com/office/drawing/2014/main" id="{72FAB6DE-302D-4216-81F8-E88BD6F8B2A5}"/>
              </a:ext>
            </a:extLst>
          </p:cNvPr>
          <p:cNvPicPr>
            <a:picLocks noChangeAspect="1"/>
          </p:cNvPicPr>
          <p:nvPr/>
        </p:nvPicPr>
        <p:blipFill>
          <a:blip r:embed="rId4"/>
          <a:stretch>
            <a:fillRect/>
          </a:stretch>
        </p:blipFill>
        <p:spPr>
          <a:xfrm>
            <a:off x="7090347" y="5981090"/>
            <a:ext cx="5166287" cy="2564771"/>
          </a:xfrm>
          <a:prstGeom prst="rect">
            <a:avLst/>
          </a:prstGeom>
        </p:spPr>
      </p:pic>
      <p:sp>
        <p:nvSpPr>
          <p:cNvPr id="23" name="Oval 22">
            <a:extLst>
              <a:ext uri="{FF2B5EF4-FFF2-40B4-BE49-F238E27FC236}">
                <a16:creationId xmlns:a16="http://schemas.microsoft.com/office/drawing/2014/main" id="{9D68EB1C-91F8-4FAD-98D0-4931F0580ED9}"/>
              </a:ext>
            </a:extLst>
          </p:cNvPr>
          <p:cNvSpPr>
            <a:spLocks noChangeAspect="1"/>
          </p:cNvSpPr>
          <p:nvPr/>
        </p:nvSpPr>
        <p:spPr>
          <a:xfrm>
            <a:off x="458745" y="6800630"/>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ijdelijke aanduiding voor tekst 3">
            <a:extLst>
              <a:ext uri="{FF2B5EF4-FFF2-40B4-BE49-F238E27FC236}">
                <a16:creationId xmlns:a16="http://schemas.microsoft.com/office/drawing/2014/main" id="{1EEE2E5A-205A-4D2E-B596-54DA37D68F72}"/>
              </a:ext>
            </a:extLst>
          </p:cNvPr>
          <p:cNvSpPr txBox="1">
            <a:spLocks/>
          </p:cNvSpPr>
          <p:nvPr/>
        </p:nvSpPr>
        <p:spPr>
          <a:xfrm>
            <a:off x="649802" y="6558795"/>
            <a:ext cx="14420228"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Insert the name for your project</a:t>
            </a:r>
          </a:p>
        </p:txBody>
      </p:sp>
      <p:pic>
        <p:nvPicPr>
          <p:cNvPr id="5" name="Picture 4">
            <a:extLst>
              <a:ext uri="{FF2B5EF4-FFF2-40B4-BE49-F238E27FC236}">
                <a16:creationId xmlns:a16="http://schemas.microsoft.com/office/drawing/2014/main" id="{5D8DA933-5619-4906-A3EB-720DFF09833D}"/>
              </a:ext>
            </a:extLst>
          </p:cNvPr>
          <p:cNvPicPr>
            <a:picLocks noChangeAspect="1"/>
          </p:cNvPicPr>
          <p:nvPr/>
        </p:nvPicPr>
        <p:blipFill>
          <a:blip r:embed="rId5"/>
          <a:stretch>
            <a:fillRect/>
          </a:stretch>
        </p:blipFill>
        <p:spPr>
          <a:xfrm>
            <a:off x="9478617" y="2188779"/>
            <a:ext cx="2094601" cy="3082620"/>
          </a:xfrm>
          <a:prstGeom prst="rect">
            <a:avLst/>
          </a:prstGeom>
        </p:spPr>
      </p:pic>
    </p:spTree>
    <p:extLst>
      <p:ext uri="{BB962C8B-B14F-4D97-AF65-F5344CB8AC3E}">
        <p14:creationId xmlns:p14="http://schemas.microsoft.com/office/powerpoint/2010/main" val="52385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hthoek 2">
            <a:extLst>
              <a:ext uri="{FF2B5EF4-FFF2-40B4-BE49-F238E27FC236}">
                <a16:creationId xmlns:a16="http://schemas.microsoft.com/office/drawing/2014/main" id="{C1E4005F-4B13-6148-B399-6F644142380F}"/>
              </a:ext>
            </a:extLst>
          </p:cNvPr>
          <p:cNvSpPr/>
          <p:nvPr/>
        </p:nvSpPr>
        <p:spPr>
          <a:xfrm>
            <a:off x="0" y="0"/>
            <a:ext cx="15544800" cy="1925963"/>
          </a:xfrm>
          <a:prstGeom prst="rect">
            <a:avLst/>
          </a:prstGeom>
          <a:solidFill>
            <a:srgbClr val="232946"/>
          </a:solidFill>
          <a:ln>
            <a:noFill/>
          </a:ln>
        </p:spPr>
        <p:style>
          <a:lnRef idx="2">
            <a:schemeClr val="accent1">
              <a:shade val="50000"/>
            </a:schemeClr>
          </a:lnRef>
          <a:fillRef idx="1">
            <a:schemeClr val="accent1"/>
          </a:fillRef>
          <a:effectRef idx="0">
            <a:schemeClr val="accent1"/>
          </a:effectRef>
          <a:fontRef idx="minor">
            <a:schemeClr val="lt1"/>
          </a:fontRef>
        </p:style>
        <p:txBody>
          <a:bodyPr lIns="122895" tIns="61448" rIns="122895" bIns="61448" rtlCol="0" anchor="ctr"/>
          <a:lstStyle/>
          <a:p>
            <a:pPr algn="ctr">
              <a:defRPr/>
            </a:pPr>
            <a:endParaRPr lang="en-GB">
              <a:solidFill>
                <a:srgbClr val="FFFF00"/>
              </a:solidFill>
              <a:latin typeface="Calibri"/>
            </a:endParaRPr>
          </a:p>
        </p:txBody>
      </p:sp>
      <p:sp>
        <p:nvSpPr>
          <p:cNvPr id="19" name="Tijdelijke aanduiding voor tekst 3"/>
          <p:cNvSpPr txBox="1">
            <a:spLocks/>
          </p:cNvSpPr>
          <p:nvPr/>
        </p:nvSpPr>
        <p:spPr>
          <a:xfrm>
            <a:off x="649802" y="1990378"/>
            <a:ext cx="14420228" cy="1491173"/>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cxnSp>
        <p:nvCxnSpPr>
          <p:cNvPr id="65" name="Straight Connector 64"/>
          <p:cNvCxnSpPr/>
          <p:nvPr/>
        </p:nvCxnSpPr>
        <p:spPr>
          <a:xfrm>
            <a:off x="0" y="9185366"/>
            <a:ext cx="15544800" cy="0"/>
          </a:xfrm>
          <a:prstGeom prst="line">
            <a:avLst/>
          </a:prstGeom>
          <a:ln>
            <a:solidFill>
              <a:srgbClr val="232946"/>
            </a:solidFill>
            <a:prstDash val="dot"/>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1A279166-4345-4AE6-8F8A-1CAC2D9B8B82}"/>
              </a:ext>
            </a:extLst>
          </p:cNvPr>
          <p:cNvSpPr/>
          <p:nvPr/>
        </p:nvSpPr>
        <p:spPr>
          <a:xfrm>
            <a:off x="149902" y="9383843"/>
            <a:ext cx="3192905" cy="440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C339739-A549-49D4-9A7A-62330C2B2407}"/>
              </a:ext>
            </a:extLst>
          </p:cNvPr>
          <p:cNvSpPr>
            <a:spLocks noChangeAspect="1"/>
          </p:cNvSpPr>
          <p:nvPr/>
        </p:nvSpPr>
        <p:spPr>
          <a:xfrm>
            <a:off x="383916" y="2384369"/>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jdelijke aanduiding voor tekst 3">
            <a:extLst>
              <a:ext uri="{FF2B5EF4-FFF2-40B4-BE49-F238E27FC236}">
                <a16:creationId xmlns:a16="http://schemas.microsoft.com/office/drawing/2014/main" id="{4D6C158B-1509-40EA-A6F1-5D7F99335137}"/>
              </a:ext>
            </a:extLst>
          </p:cNvPr>
          <p:cNvSpPr txBox="1">
            <a:spLocks/>
          </p:cNvSpPr>
          <p:nvPr/>
        </p:nvSpPr>
        <p:spPr>
          <a:xfrm>
            <a:off x="649802" y="3250763"/>
            <a:ext cx="14420228" cy="1074074"/>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sp>
        <p:nvSpPr>
          <p:cNvPr id="15" name="Tijdelijke aanduiding voor tekst 3">
            <a:extLst>
              <a:ext uri="{FF2B5EF4-FFF2-40B4-BE49-F238E27FC236}">
                <a16:creationId xmlns:a16="http://schemas.microsoft.com/office/drawing/2014/main" id="{2C08010D-6B0D-49A6-A794-BC5795A795E1}"/>
              </a:ext>
            </a:extLst>
          </p:cNvPr>
          <p:cNvSpPr txBox="1">
            <a:spLocks/>
          </p:cNvSpPr>
          <p:nvPr/>
        </p:nvSpPr>
        <p:spPr>
          <a:xfrm>
            <a:off x="649802" y="2140443"/>
            <a:ext cx="13380991"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Click the button “Edit”, that is in the line of your new project.</a:t>
            </a:r>
          </a:p>
        </p:txBody>
      </p:sp>
      <p:sp>
        <p:nvSpPr>
          <p:cNvPr id="22" name="Oval 21">
            <a:extLst>
              <a:ext uri="{FF2B5EF4-FFF2-40B4-BE49-F238E27FC236}">
                <a16:creationId xmlns:a16="http://schemas.microsoft.com/office/drawing/2014/main" id="{B935A047-8F9C-4116-8A5A-CD5DBC1874DE}"/>
              </a:ext>
            </a:extLst>
          </p:cNvPr>
          <p:cNvSpPr>
            <a:spLocks noChangeAspect="1"/>
          </p:cNvSpPr>
          <p:nvPr/>
        </p:nvSpPr>
        <p:spPr>
          <a:xfrm>
            <a:off x="358973" y="5023145"/>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ijdelijke aanduiding voor tekst 3">
            <a:extLst>
              <a:ext uri="{FF2B5EF4-FFF2-40B4-BE49-F238E27FC236}">
                <a16:creationId xmlns:a16="http://schemas.microsoft.com/office/drawing/2014/main" id="{C0C2E3CF-3380-45CC-AF80-89522242874A}"/>
              </a:ext>
            </a:extLst>
          </p:cNvPr>
          <p:cNvSpPr txBox="1">
            <a:spLocks/>
          </p:cNvSpPr>
          <p:nvPr/>
        </p:nvSpPr>
        <p:spPr>
          <a:xfrm>
            <a:off x="599916" y="4462052"/>
            <a:ext cx="14225356" cy="2287341"/>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In this page, you are able to update the project's name, add and edit the users associated with this project, change the colour of the project (you will see the colour in your mobile app) and add an image, if you want.</a:t>
            </a:r>
          </a:p>
        </p:txBody>
      </p:sp>
      <p:sp>
        <p:nvSpPr>
          <p:cNvPr id="25" name="Oval 24">
            <a:extLst>
              <a:ext uri="{FF2B5EF4-FFF2-40B4-BE49-F238E27FC236}">
                <a16:creationId xmlns:a16="http://schemas.microsoft.com/office/drawing/2014/main" id="{4D1D4179-074D-4CB9-AFA1-815D03B4ACCD}"/>
              </a:ext>
            </a:extLst>
          </p:cNvPr>
          <p:cNvSpPr>
            <a:spLocks noChangeAspect="1"/>
          </p:cNvSpPr>
          <p:nvPr/>
        </p:nvSpPr>
        <p:spPr>
          <a:xfrm>
            <a:off x="358973" y="6947869"/>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ijdelijke aanduiding voor tekst 3">
            <a:extLst>
              <a:ext uri="{FF2B5EF4-FFF2-40B4-BE49-F238E27FC236}">
                <a16:creationId xmlns:a16="http://schemas.microsoft.com/office/drawing/2014/main" id="{7CD4A794-EE6D-44C4-B53F-D3F1534C6322}"/>
              </a:ext>
            </a:extLst>
          </p:cNvPr>
          <p:cNvSpPr txBox="1">
            <a:spLocks/>
          </p:cNvSpPr>
          <p:nvPr/>
        </p:nvSpPr>
        <p:spPr>
          <a:xfrm>
            <a:off x="599916" y="6947869"/>
            <a:ext cx="14420228"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After this, move to the second tab “Units”, to create the units to use in your project.</a:t>
            </a:r>
          </a:p>
        </p:txBody>
      </p:sp>
      <p:sp>
        <p:nvSpPr>
          <p:cNvPr id="29" name="TextBox 28">
            <a:extLst>
              <a:ext uri="{FF2B5EF4-FFF2-40B4-BE49-F238E27FC236}">
                <a16:creationId xmlns:a16="http://schemas.microsoft.com/office/drawing/2014/main" id="{CBFFA496-5892-4DB0-815F-D9FCE6EB29F2}"/>
              </a:ext>
            </a:extLst>
          </p:cNvPr>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How to create a new project?</a:t>
            </a:r>
          </a:p>
        </p:txBody>
      </p:sp>
      <p:pic>
        <p:nvPicPr>
          <p:cNvPr id="6" name="Picture 5">
            <a:extLst>
              <a:ext uri="{FF2B5EF4-FFF2-40B4-BE49-F238E27FC236}">
                <a16:creationId xmlns:a16="http://schemas.microsoft.com/office/drawing/2014/main" id="{E71CBDA1-796E-4FFA-8D60-B617A6F7A88C}"/>
              </a:ext>
            </a:extLst>
          </p:cNvPr>
          <p:cNvPicPr>
            <a:picLocks noChangeAspect="1"/>
          </p:cNvPicPr>
          <p:nvPr/>
        </p:nvPicPr>
        <p:blipFill>
          <a:blip r:embed="rId3"/>
          <a:stretch>
            <a:fillRect/>
          </a:stretch>
        </p:blipFill>
        <p:spPr>
          <a:xfrm>
            <a:off x="228600" y="2997964"/>
            <a:ext cx="15087600" cy="1238250"/>
          </a:xfrm>
          <a:prstGeom prst="rect">
            <a:avLst/>
          </a:prstGeom>
        </p:spPr>
      </p:pic>
      <p:pic>
        <p:nvPicPr>
          <p:cNvPr id="9" name="Picture 8">
            <a:extLst>
              <a:ext uri="{FF2B5EF4-FFF2-40B4-BE49-F238E27FC236}">
                <a16:creationId xmlns:a16="http://schemas.microsoft.com/office/drawing/2014/main" id="{F83A614E-691B-4DF5-AD45-BE909101F447}"/>
              </a:ext>
            </a:extLst>
          </p:cNvPr>
          <p:cNvPicPr>
            <a:picLocks noChangeAspect="1"/>
          </p:cNvPicPr>
          <p:nvPr/>
        </p:nvPicPr>
        <p:blipFill>
          <a:blip r:embed="rId4"/>
          <a:stretch>
            <a:fillRect/>
          </a:stretch>
        </p:blipFill>
        <p:spPr>
          <a:xfrm>
            <a:off x="5696887" y="7654514"/>
            <a:ext cx="3581400" cy="1390650"/>
          </a:xfrm>
          <a:prstGeom prst="rect">
            <a:avLst/>
          </a:prstGeom>
        </p:spPr>
      </p:pic>
    </p:spTree>
    <p:extLst>
      <p:ext uri="{BB962C8B-B14F-4D97-AF65-F5344CB8AC3E}">
        <p14:creationId xmlns:p14="http://schemas.microsoft.com/office/powerpoint/2010/main" val="3796127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hthoek 2">
            <a:extLst>
              <a:ext uri="{FF2B5EF4-FFF2-40B4-BE49-F238E27FC236}">
                <a16:creationId xmlns:a16="http://schemas.microsoft.com/office/drawing/2014/main" id="{C1E4005F-4B13-6148-B399-6F644142380F}"/>
              </a:ext>
            </a:extLst>
          </p:cNvPr>
          <p:cNvSpPr/>
          <p:nvPr/>
        </p:nvSpPr>
        <p:spPr>
          <a:xfrm>
            <a:off x="0" y="0"/>
            <a:ext cx="15544800" cy="1925963"/>
          </a:xfrm>
          <a:prstGeom prst="rect">
            <a:avLst/>
          </a:prstGeom>
          <a:solidFill>
            <a:srgbClr val="232946"/>
          </a:solidFill>
          <a:ln>
            <a:noFill/>
          </a:ln>
        </p:spPr>
        <p:style>
          <a:lnRef idx="2">
            <a:schemeClr val="accent1">
              <a:shade val="50000"/>
            </a:schemeClr>
          </a:lnRef>
          <a:fillRef idx="1">
            <a:schemeClr val="accent1"/>
          </a:fillRef>
          <a:effectRef idx="0">
            <a:schemeClr val="accent1"/>
          </a:effectRef>
          <a:fontRef idx="minor">
            <a:schemeClr val="lt1"/>
          </a:fontRef>
        </p:style>
        <p:txBody>
          <a:bodyPr lIns="122895" tIns="61448" rIns="122895" bIns="61448" rtlCol="0" anchor="ctr"/>
          <a:lstStyle/>
          <a:p>
            <a:pPr algn="ctr">
              <a:defRPr/>
            </a:pPr>
            <a:endParaRPr lang="en-GB">
              <a:solidFill>
                <a:srgbClr val="FFFF00"/>
              </a:solidFill>
              <a:latin typeface="Calibri"/>
            </a:endParaRPr>
          </a:p>
        </p:txBody>
      </p:sp>
      <p:sp>
        <p:nvSpPr>
          <p:cNvPr id="19" name="Tijdelijke aanduiding voor tekst 3"/>
          <p:cNvSpPr txBox="1">
            <a:spLocks/>
          </p:cNvSpPr>
          <p:nvPr/>
        </p:nvSpPr>
        <p:spPr>
          <a:xfrm>
            <a:off x="649802" y="1990378"/>
            <a:ext cx="14420228" cy="1491173"/>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sp>
        <p:nvSpPr>
          <p:cNvPr id="46" name="Oval 45"/>
          <p:cNvSpPr>
            <a:spLocks noChangeAspect="1"/>
          </p:cNvSpPr>
          <p:nvPr/>
        </p:nvSpPr>
        <p:spPr>
          <a:xfrm>
            <a:off x="412202" y="2583652"/>
            <a:ext cx="237600" cy="2376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0" y="9185366"/>
            <a:ext cx="15544800" cy="0"/>
          </a:xfrm>
          <a:prstGeom prst="line">
            <a:avLst/>
          </a:prstGeom>
          <a:ln>
            <a:solidFill>
              <a:srgbClr val="232946"/>
            </a:solidFill>
            <a:prstDash val="dot"/>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1A279166-4345-4AE6-8F8A-1CAC2D9B8B82}"/>
              </a:ext>
            </a:extLst>
          </p:cNvPr>
          <p:cNvSpPr/>
          <p:nvPr/>
        </p:nvSpPr>
        <p:spPr>
          <a:xfrm>
            <a:off x="149902" y="9383843"/>
            <a:ext cx="3192905" cy="440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jdelijke aanduiding voor tekst 3">
            <a:extLst>
              <a:ext uri="{FF2B5EF4-FFF2-40B4-BE49-F238E27FC236}">
                <a16:creationId xmlns:a16="http://schemas.microsoft.com/office/drawing/2014/main" id="{27047A6C-0405-45F1-A4C4-FE86D9A145C0}"/>
              </a:ext>
            </a:extLst>
          </p:cNvPr>
          <p:cNvSpPr txBox="1">
            <a:spLocks/>
          </p:cNvSpPr>
          <p:nvPr/>
        </p:nvSpPr>
        <p:spPr>
          <a:xfrm>
            <a:off x="649802" y="2352617"/>
            <a:ext cx="14420228"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Click the “+” button, and new window will appear to enter the unit to be used.</a:t>
            </a:r>
          </a:p>
        </p:txBody>
      </p:sp>
      <p:sp>
        <p:nvSpPr>
          <p:cNvPr id="13" name="Tijdelijke aanduiding voor tekst 3">
            <a:extLst>
              <a:ext uri="{FF2B5EF4-FFF2-40B4-BE49-F238E27FC236}">
                <a16:creationId xmlns:a16="http://schemas.microsoft.com/office/drawing/2014/main" id="{4D6C158B-1509-40EA-A6F1-5D7F99335137}"/>
              </a:ext>
            </a:extLst>
          </p:cNvPr>
          <p:cNvSpPr txBox="1">
            <a:spLocks/>
          </p:cNvSpPr>
          <p:nvPr/>
        </p:nvSpPr>
        <p:spPr>
          <a:xfrm>
            <a:off x="649802" y="3250763"/>
            <a:ext cx="14420228" cy="1074074"/>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sp>
        <p:nvSpPr>
          <p:cNvPr id="27" name="TextBox 26">
            <a:extLst>
              <a:ext uri="{FF2B5EF4-FFF2-40B4-BE49-F238E27FC236}">
                <a16:creationId xmlns:a16="http://schemas.microsoft.com/office/drawing/2014/main" id="{8431918D-2352-4E15-B835-88248933899A}"/>
              </a:ext>
            </a:extLst>
          </p:cNvPr>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How to create a new project?</a:t>
            </a:r>
          </a:p>
        </p:txBody>
      </p:sp>
      <p:sp>
        <p:nvSpPr>
          <p:cNvPr id="14" name="Oval 13">
            <a:extLst>
              <a:ext uri="{FF2B5EF4-FFF2-40B4-BE49-F238E27FC236}">
                <a16:creationId xmlns:a16="http://schemas.microsoft.com/office/drawing/2014/main" id="{9FF99276-11EB-434A-8C67-C11A279E28AA}"/>
              </a:ext>
            </a:extLst>
          </p:cNvPr>
          <p:cNvSpPr>
            <a:spLocks noChangeAspect="1"/>
          </p:cNvSpPr>
          <p:nvPr/>
        </p:nvSpPr>
        <p:spPr>
          <a:xfrm>
            <a:off x="412202" y="3887592"/>
            <a:ext cx="237600" cy="2376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jdelijke aanduiding voor tekst 3">
            <a:extLst>
              <a:ext uri="{FF2B5EF4-FFF2-40B4-BE49-F238E27FC236}">
                <a16:creationId xmlns:a16="http://schemas.microsoft.com/office/drawing/2014/main" id="{C41305B4-BBB3-4CD3-9A7A-E53F2C91779A}"/>
              </a:ext>
            </a:extLst>
          </p:cNvPr>
          <p:cNvSpPr txBox="1">
            <a:spLocks/>
          </p:cNvSpPr>
          <p:nvPr/>
        </p:nvSpPr>
        <p:spPr>
          <a:xfrm>
            <a:off x="649802" y="3931967"/>
            <a:ext cx="14420228"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Only write the short name of the unity that you want. For example, if you are using grams, write “g”.</a:t>
            </a:r>
          </a:p>
        </p:txBody>
      </p:sp>
      <p:pic>
        <p:nvPicPr>
          <p:cNvPr id="6" name="Picture 5">
            <a:extLst>
              <a:ext uri="{FF2B5EF4-FFF2-40B4-BE49-F238E27FC236}">
                <a16:creationId xmlns:a16="http://schemas.microsoft.com/office/drawing/2014/main" id="{5120801F-812C-467B-AFCD-1B2B4AFD5579}"/>
              </a:ext>
            </a:extLst>
          </p:cNvPr>
          <p:cNvPicPr>
            <a:picLocks noChangeAspect="1"/>
          </p:cNvPicPr>
          <p:nvPr/>
        </p:nvPicPr>
        <p:blipFill>
          <a:blip r:embed="rId3"/>
          <a:stretch>
            <a:fillRect/>
          </a:stretch>
        </p:blipFill>
        <p:spPr>
          <a:xfrm>
            <a:off x="4683328" y="5304974"/>
            <a:ext cx="6353175" cy="3362325"/>
          </a:xfrm>
          <a:prstGeom prst="rect">
            <a:avLst/>
          </a:prstGeom>
        </p:spPr>
      </p:pic>
    </p:spTree>
    <p:extLst>
      <p:ext uri="{BB962C8B-B14F-4D97-AF65-F5344CB8AC3E}">
        <p14:creationId xmlns:p14="http://schemas.microsoft.com/office/powerpoint/2010/main" val="206114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EF9914-9F2F-4435-A990-FD3F06D878C2}"/>
              </a:ext>
            </a:extLst>
          </p:cNvPr>
          <p:cNvPicPr>
            <a:picLocks noChangeAspect="1"/>
          </p:cNvPicPr>
          <p:nvPr/>
        </p:nvPicPr>
        <p:blipFill>
          <a:blip r:embed="rId3"/>
          <a:stretch>
            <a:fillRect/>
          </a:stretch>
        </p:blipFill>
        <p:spPr>
          <a:xfrm>
            <a:off x="249441" y="3211666"/>
            <a:ext cx="15220950" cy="1485900"/>
          </a:xfrm>
          <a:prstGeom prst="rect">
            <a:avLst/>
          </a:prstGeom>
        </p:spPr>
      </p:pic>
      <p:sp>
        <p:nvSpPr>
          <p:cNvPr id="63" name="Rechthoek 2">
            <a:extLst>
              <a:ext uri="{FF2B5EF4-FFF2-40B4-BE49-F238E27FC236}">
                <a16:creationId xmlns:a16="http://schemas.microsoft.com/office/drawing/2014/main" id="{C1E4005F-4B13-6148-B399-6F644142380F}"/>
              </a:ext>
            </a:extLst>
          </p:cNvPr>
          <p:cNvSpPr/>
          <p:nvPr/>
        </p:nvSpPr>
        <p:spPr>
          <a:xfrm>
            <a:off x="0" y="0"/>
            <a:ext cx="15544800" cy="1925963"/>
          </a:xfrm>
          <a:prstGeom prst="rect">
            <a:avLst/>
          </a:prstGeom>
          <a:solidFill>
            <a:srgbClr val="232946"/>
          </a:solidFill>
          <a:ln>
            <a:noFill/>
          </a:ln>
        </p:spPr>
        <p:style>
          <a:lnRef idx="2">
            <a:schemeClr val="accent1">
              <a:shade val="50000"/>
            </a:schemeClr>
          </a:lnRef>
          <a:fillRef idx="1">
            <a:schemeClr val="accent1"/>
          </a:fillRef>
          <a:effectRef idx="0">
            <a:schemeClr val="accent1"/>
          </a:effectRef>
          <a:fontRef idx="minor">
            <a:schemeClr val="lt1"/>
          </a:fontRef>
        </p:style>
        <p:txBody>
          <a:bodyPr lIns="122895" tIns="61448" rIns="122895" bIns="61448" rtlCol="0" anchor="ctr"/>
          <a:lstStyle/>
          <a:p>
            <a:pPr algn="ctr">
              <a:defRPr/>
            </a:pPr>
            <a:endParaRPr lang="en-GB">
              <a:solidFill>
                <a:srgbClr val="FFFF00"/>
              </a:solidFill>
              <a:latin typeface="Calibri"/>
            </a:endParaRPr>
          </a:p>
        </p:txBody>
      </p:sp>
      <p:sp>
        <p:nvSpPr>
          <p:cNvPr id="2" name="TextBox 1"/>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How to create a new project?</a:t>
            </a:r>
          </a:p>
        </p:txBody>
      </p:sp>
      <p:sp>
        <p:nvSpPr>
          <p:cNvPr id="19" name="Tijdelijke aanduiding voor tekst 3"/>
          <p:cNvSpPr txBox="1">
            <a:spLocks/>
          </p:cNvSpPr>
          <p:nvPr/>
        </p:nvSpPr>
        <p:spPr>
          <a:xfrm>
            <a:off x="649802" y="1990378"/>
            <a:ext cx="14420228" cy="1491173"/>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sp>
        <p:nvSpPr>
          <p:cNvPr id="46" name="Oval 45"/>
          <p:cNvSpPr>
            <a:spLocks noChangeAspect="1"/>
          </p:cNvSpPr>
          <p:nvPr/>
        </p:nvSpPr>
        <p:spPr>
          <a:xfrm>
            <a:off x="458745" y="2594452"/>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0" y="9185366"/>
            <a:ext cx="15544800" cy="0"/>
          </a:xfrm>
          <a:prstGeom prst="line">
            <a:avLst/>
          </a:prstGeom>
          <a:ln>
            <a:solidFill>
              <a:srgbClr val="232946"/>
            </a:solidFill>
            <a:prstDash val="dot"/>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1A279166-4345-4AE6-8F8A-1CAC2D9B8B82}"/>
              </a:ext>
            </a:extLst>
          </p:cNvPr>
          <p:cNvSpPr/>
          <p:nvPr/>
        </p:nvSpPr>
        <p:spPr>
          <a:xfrm>
            <a:off x="149902" y="9383843"/>
            <a:ext cx="3192905" cy="440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jdelijke aanduiding voor tekst 3">
            <a:extLst>
              <a:ext uri="{FF2B5EF4-FFF2-40B4-BE49-F238E27FC236}">
                <a16:creationId xmlns:a16="http://schemas.microsoft.com/office/drawing/2014/main" id="{27047A6C-0405-45F1-A4C4-FE86D9A145C0}"/>
              </a:ext>
            </a:extLst>
          </p:cNvPr>
          <p:cNvSpPr txBox="1">
            <a:spLocks/>
          </p:cNvSpPr>
          <p:nvPr/>
        </p:nvSpPr>
        <p:spPr>
          <a:xfrm>
            <a:off x="649802" y="2352617"/>
            <a:ext cx="14420228"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You are free to edit or delete the units that you added. </a:t>
            </a:r>
          </a:p>
        </p:txBody>
      </p:sp>
      <p:sp>
        <p:nvSpPr>
          <p:cNvPr id="28" name="TextBox 27">
            <a:extLst>
              <a:ext uri="{FF2B5EF4-FFF2-40B4-BE49-F238E27FC236}">
                <a16:creationId xmlns:a16="http://schemas.microsoft.com/office/drawing/2014/main" id="{0C1BFDAC-5BC4-4B0C-818A-0D8577773A8A}"/>
              </a:ext>
            </a:extLst>
          </p:cNvPr>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How to create a new project?</a:t>
            </a:r>
          </a:p>
        </p:txBody>
      </p:sp>
      <p:sp>
        <p:nvSpPr>
          <p:cNvPr id="12" name="TextBox 11">
            <a:extLst>
              <a:ext uri="{FF2B5EF4-FFF2-40B4-BE49-F238E27FC236}">
                <a16:creationId xmlns:a16="http://schemas.microsoft.com/office/drawing/2014/main" id="{828BAA18-36EA-4CF9-9D68-75AF46BDAE44}"/>
              </a:ext>
            </a:extLst>
          </p:cNvPr>
          <p:cNvSpPr txBox="1"/>
          <p:nvPr/>
        </p:nvSpPr>
        <p:spPr>
          <a:xfrm>
            <a:off x="9594017" y="3881987"/>
            <a:ext cx="2757565"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err="1">
                <a:solidFill>
                  <a:srgbClr val="232946"/>
                </a:solidFill>
              </a:rPr>
              <a:t>Here</a:t>
            </a:r>
            <a:r>
              <a:rPr lang="pt-PT" dirty="0">
                <a:solidFill>
                  <a:srgbClr val="232946"/>
                </a:solidFill>
              </a:rPr>
              <a:t> </a:t>
            </a:r>
            <a:r>
              <a:rPr lang="pt-PT" dirty="0" err="1">
                <a:solidFill>
                  <a:srgbClr val="232946"/>
                </a:solidFill>
              </a:rPr>
              <a:t>you</a:t>
            </a:r>
            <a:r>
              <a:rPr lang="pt-PT" dirty="0">
                <a:solidFill>
                  <a:srgbClr val="232946"/>
                </a:solidFill>
              </a:rPr>
              <a:t> can </a:t>
            </a:r>
            <a:r>
              <a:rPr lang="pt-PT" dirty="0" err="1">
                <a:solidFill>
                  <a:srgbClr val="232946"/>
                </a:solidFill>
              </a:rPr>
              <a:t>edit</a:t>
            </a:r>
            <a:r>
              <a:rPr lang="pt-PT" dirty="0">
                <a:solidFill>
                  <a:srgbClr val="232946"/>
                </a:solidFill>
              </a:rPr>
              <a:t> </a:t>
            </a:r>
            <a:r>
              <a:rPr lang="pt-PT" dirty="0" err="1">
                <a:solidFill>
                  <a:srgbClr val="232946"/>
                </a:solidFill>
              </a:rPr>
              <a:t>or</a:t>
            </a:r>
            <a:r>
              <a:rPr lang="pt-PT" dirty="0">
                <a:solidFill>
                  <a:srgbClr val="232946"/>
                </a:solidFill>
              </a:rPr>
              <a:t> delete </a:t>
            </a:r>
            <a:r>
              <a:rPr lang="pt-PT" dirty="0" err="1">
                <a:solidFill>
                  <a:srgbClr val="232946"/>
                </a:solidFill>
              </a:rPr>
              <a:t>the</a:t>
            </a:r>
            <a:r>
              <a:rPr lang="pt-PT" dirty="0">
                <a:solidFill>
                  <a:srgbClr val="232946"/>
                </a:solidFill>
              </a:rPr>
              <a:t> </a:t>
            </a:r>
            <a:r>
              <a:rPr lang="pt-PT" dirty="0" err="1">
                <a:solidFill>
                  <a:srgbClr val="232946"/>
                </a:solidFill>
              </a:rPr>
              <a:t>unit</a:t>
            </a:r>
            <a:r>
              <a:rPr lang="pt-PT" dirty="0">
                <a:solidFill>
                  <a:srgbClr val="232946"/>
                </a:solidFill>
              </a:rPr>
              <a:t>.</a:t>
            </a:r>
            <a:endParaRPr lang="en-US" dirty="0">
              <a:solidFill>
                <a:srgbClr val="232946"/>
              </a:solidFill>
            </a:endParaRPr>
          </a:p>
        </p:txBody>
      </p:sp>
      <p:cxnSp>
        <p:nvCxnSpPr>
          <p:cNvPr id="9" name="Straight Arrow Connector 8">
            <a:extLst>
              <a:ext uri="{FF2B5EF4-FFF2-40B4-BE49-F238E27FC236}">
                <a16:creationId xmlns:a16="http://schemas.microsoft.com/office/drawing/2014/main" id="{5F4DEA97-4A56-4A02-95F3-318F65E463A0}"/>
              </a:ext>
            </a:extLst>
          </p:cNvPr>
          <p:cNvCxnSpPr>
            <a:cxnSpLocks/>
            <a:stCxn id="12" idx="3"/>
          </p:cNvCxnSpPr>
          <p:nvPr/>
        </p:nvCxnSpPr>
        <p:spPr>
          <a:xfrm>
            <a:off x="12351582" y="4297486"/>
            <a:ext cx="2000243" cy="19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1F71BB36-8D46-41D0-B6BF-65DE4D02A3A7}"/>
              </a:ext>
            </a:extLst>
          </p:cNvPr>
          <p:cNvSpPr>
            <a:spLocks noChangeAspect="1"/>
          </p:cNvSpPr>
          <p:nvPr/>
        </p:nvSpPr>
        <p:spPr>
          <a:xfrm>
            <a:off x="458745" y="5806016"/>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ijdelijke aanduiding voor tekst 3">
            <a:extLst>
              <a:ext uri="{FF2B5EF4-FFF2-40B4-BE49-F238E27FC236}">
                <a16:creationId xmlns:a16="http://schemas.microsoft.com/office/drawing/2014/main" id="{2E83B349-5F3A-4AAE-97CD-E7F0D9B5189F}"/>
              </a:ext>
            </a:extLst>
          </p:cNvPr>
          <p:cNvSpPr txBox="1">
            <a:spLocks/>
          </p:cNvSpPr>
          <p:nvPr/>
        </p:nvSpPr>
        <p:spPr>
          <a:xfrm>
            <a:off x="649802" y="5802111"/>
            <a:ext cx="14420228"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After the units’ creation, move to the next tab “Labels”. Here you can adding the parameters that you are collecting from your samples. </a:t>
            </a:r>
          </a:p>
        </p:txBody>
      </p:sp>
      <p:pic>
        <p:nvPicPr>
          <p:cNvPr id="5" name="Picture 4">
            <a:extLst>
              <a:ext uri="{FF2B5EF4-FFF2-40B4-BE49-F238E27FC236}">
                <a16:creationId xmlns:a16="http://schemas.microsoft.com/office/drawing/2014/main" id="{6A9C927E-731E-4858-A056-CEF5B2AF9E55}"/>
              </a:ext>
            </a:extLst>
          </p:cNvPr>
          <p:cNvPicPr>
            <a:picLocks noChangeAspect="1"/>
          </p:cNvPicPr>
          <p:nvPr/>
        </p:nvPicPr>
        <p:blipFill>
          <a:blip r:embed="rId4"/>
          <a:stretch>
            <a:fillRect/>
          </a:stretch>
        </p:blipFill>
        <p:spPr>
          <a:xfrm>
            <a:off x="808064" y="7103588"/>
            <a:ext cx="13657445" cy="1545492"/>
          </a:xfrm>
          <a:prstGeom prst="rect">
            <a:avLst/>
          </a:prstGeom>
        </p:spPr>
      </p:pic>
    </p:spTree>
    <p:extLst>
      <p:ext uri="{BB962C8B-B14F-4D97-AF65-F5344CB8AC3E}">
        <p14:creationId xmlns:p14="http://schemas.microsoft.com/office/powerpoint/2010/main" val="173370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hthoek 2">
            <a:extLst>
              <a:ext uri="{FF2B5EF4-FFF2-40B4-BE49-F238E27FC236}">
                <a16:creationId xmlns:a16="http://schemas.microsoft.com/office/drawing/2014/main" id="{C1E4005F-4B13-6148-B399-6F644142380F}"/>
              </a:ext>
            </a:extLst>
          </p:cNvPr>
          <p:cNvSpPr/>
          <p:nvPr/>
        </p:nvSpPr>
        <p:spPr>
          <a:xfrm>
            <a:off x="0" y="0"/>
            <a:ext cx="15544800" cy="1925963"/>
          </a:xfrm>
          <a:prstGeom prst="rect">
            <a:avLst/>
          </a:prstGeom>
          <a:solidFill>
            <a:srgbClr val="232946"/>
          </a:solidFill>
          <a:ln>
            <a:noFill/>
          </a:ln>
        </p:spPr>
        <p:style>
          <a:lnRef idx="2">
            <a:schemeClr val="accent1">
              <a:shade val="50000"/>
            </a:schemeClr>
          </a:lnRef>
          <a:fillRef idx="1">
            <a:schemeClr val="accent1"/>
          </a:fillRef>
          <a:effectRef idx="0">
            <a:schemeClr val="accent1"/>
          </a:effectRef>
          <a:fontRef idx="minor">
            <a:schemeClr val="lt1"/>
          </a:fontRef>
        </p:style>
        <p:txBody>
          <a:bodyPr lIns="122895" tIns="61448" rIns="122895" bIns="61448" rtlCol="0" anchor="ctr"/>
          <a:lstStyle/>
          <a:p>
            <a:pPr algn="ctr">
              <a:defRPr/>
            </a:pPr>
            <a:endParaRPr lang="en-GB">
              <a:solidFill>
                <a:srgbClr val="FFFF00"/>
              </a:solidFill>
              <a:latin typeface="Calibri"/>
            </a:endParaRPr>
          </a:p>
        </p:txBody>
      </p:sp>
      <p:sp>
        <p:nvSpPr>
          <p:cNvPr id="19" name="Tijdelijke aanduiding voor tekst 3"/>
          <p:cNvSpPr txBox="1">
            <a:spLocks/>
          </p:cNvSpPr>
          <p:nvPr/>
        </p:nvSpPr>
        <p:spPr>
          <a:xfrm>
            <a:off x="649802" y="1990378"/>
            <a:ext cx="14420228" cy="1491173"/>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sp>
        <p:nvSpPr>
          <p:cNvPr id="46" name="Oval 45"/>
          <p:cNvSpPr>
            <a:spLocks noChangeAspect="1"/>
          </p:cNvSpPr>
          <p:nvPr/>
        </p:nvSpPr>
        <p:spPr>
          <a:xfrm>
            <a:off x="458745" y="2159027"/>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0" y="9185366"/>
            <a:ext cx="15544800" cy="0"/>
          </a:xfrm>
          <a:prstGeom prst="line">
            <a:avLst/>
          </a:prstGeom>
          <a:ln>
            <a:solidFill>
              <a:srgbClr val="232946"/>
            </a:solidFill>
            <a:prstDash val="dot"/>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1A279166-4345-4AE6-8F8A-1CAC2D9B8B82}"/>
              </a:ext>
            </a:extLst>
          </p:cNvPr>
          <p:cNvSpPr/>
          <p:nvPr/>
        </p:nvSpPr>
        <p:spPr>
          <a:xfrm>
            <a:off x="149902" y="9383843"/>
            <a:ext cx="3192905" cy="440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jdelijke aanduiding voor tekst 3">
            <a:extLst>
              <a:ext uri="{FF2B5EF4-FFF2-40B4-BE49-F238E27FC236}">
                <a16:creationId xmlns:a16="http://schemas.microsoft.com/office/drawing/2014/main" id="{27047A6C-0405-45F1-A4C4-FE86D9A145C0}"/>
              </a:ext>
            </a:extLst>
          </p:cNvPr>
          <p:cNvSpPr txBox="1">
            <a:spLocks/>
          </p:cNvSpPr>
          <p:nvPr/>
        </p:nvSpPr>
        <p:spPr>
          <a:xfrm>
            <a:off x="649802" y="1917192"/>
            <a:ext cx="14420228" cy="699670"/>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To add a new Data Type, please click the “+” button.</a:t>
            </a:r>
          </a:p>
        </p:txBody>
      </p:sp>
      <p:sp>
        <p:nvSpPr>
          <p:cNvPr id="13" name="Tijdelijke aanduiding voor tekst 3">
            <a:extLst>
              <a:ext uri="{FF2B5EF4-FFF2-40B4-BE49-F238E27FC236}">
                <a16:creationId xmlns:a16="http://schemas.microsoft.com/office/drawing/2014/main" id="{4D6C158B-1509-40EA-A6F1-5D7F99335137}"/>
              </a:ext>
            </a:extLst>
          </p:cNvPr>
          <p:cNvSpPr txBox="1">
            <a:spLocks/>
          </p:cNvSpPr>
          <p:nvPr/>
        </p:nvSpPr>
        <p:spPr>
          <a:xfrm>
            <a:off x="649802" y="3250763"/>
            <a:ext cx="14420228" cy="1074074"/>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GB" sz="3300" dirty="0">
              <a:solidFill>
                <a:srgbClr val="232946"/>
              </a:solidFill>
            </a:endParaRPr>
          </a:p>
        </p:txBody>
      </p:sp>
      <p:sp>
        <p:nvSpPr>
          <p:cNvPr id="27" name="TextBox 26">
            <a:extLst>
              <a:ext uri="{FF2B5EF4-FFF2-40B4-BE49-F238E27FC236}">
                <a16:creationId xmlns:a16="http://schemas.microsoft.com/office/drawing/2014/main" id="{FF3297F3-06D6-4483-AA5C-4FCBC6AA56FB}"/>
              </a:ext>
            </a:extLst>
          </p:cNvPr>
          <p:cNvSpPr txBox="1"/>
          <p:nvPr/>
        </p:nvSpPr>
        <p:spPr>
          <a:xfrm>
            <a:off x="1192975" y="450386"/>
            <a:ext cx="13158850" cy="862760"/>
          </a:xfrm>
          <a:prstGeom prst="rect">
            <a:avLst/>
          </a:prstGeom>
          <a:noFill/>
        </p:spPr>
        <p:txBody>
          <a:bodyPr wrap="square" lIns="122895" tIns="61448" rIns="122895" bIns="61448" rtlCol="0">
            <a:spAutoFit/>
          </a:bodyPr>
          <a:lstStyle/>
          <a:p>
            <a:pPr algn="ctr"/>
            <a:r>
              <a:rPr lang="en-GB" sz="4800" dirty="0">
                <a:solidFill>
                  <a:schemeClr val="bg1"/>
                </a:solidFill>
                <a:latin typeface="Gotham Medium"/>
                <a:cs typeface="Gotham Medium"/>
              </a:rPr>
              <a:t>How to create a new project?</a:t>
            </a:r>
          </a:p>
        </p:txBody>
      </p:sp>
      <p:sp>
        <p:nvSpPr>
          <p:cNvPr id="18" name="Tijdelijke aanduiding voor tekst 3">
            <a:extLst>
              <a:ext uri="{FF2B5EF4-FFF2-40B4-BE49-F238E27FC236}">
                <a16:creationId xmlns:a16="http://schemas.microsoft.com/office/drawing/2014/main" id="{7F7399EF-35C0-449E-A4A1-A8E7F06B2B3C}"/>
              </a:ext>
            </a:extLst>
          </p:cNvPr>
          <p:cNvSpPr txBox="1">
            <a:spLocks/>
          </p:cNvSpPr>
          <p:nvPr/>
        </p:nvSpPr>
        <p:spPr>
          <a:xfrm>
            <a:off x="674745" y="7583645"/>
            <a:ext cx="9623498" cy="509948"/>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For each datatype, you can select the “Kind”. “Float” is a number with decimal point, “Classification” </a:t>
            </a:r>
            <a:r>
              <a:rPr lang="en-US" sz="3300" dirty="0">
                <a:solidFill>
                  <a:srgbClr val="232946"/>
                </a:solidFill>
              </a:rPr>
              <a:t>allows the user to select among, </a:t>
            </a:r>
            <a:r>
              <a:rPr lang="en-US" sz="3300" dirty="0" err="1">
                <a:solidFill>
                  <a:srgbClr val="232946"/>
                </a:solidFill>
              </a:rPr>
              <a:t>eg</a:t>
            </a:r>
            <a:r>
              <a:rPr lang="en-US" sz="3300" dirty="0">
                <a:solidFill>
                  <a:srgbClr val="232946"/>
                </a:solidFill>
              </a:rPr>
              <a:t> 'high', 'medium', 'low’. </a:t>
            </a:r>
            <a:r>
              <a:rPr lang="en-GB" sz="3300" dirty="0">
                <a:solidFill>
                  <a:srgbClr val="232946"/>
                </a:solidFill>
              </a:rPr>
              <a:t>“Integer” stands for integer numbers and “text” allows the user to type anything.</a:t>
            </a:r>
          </a:p>
        </p:txBody>
      </p:sp>
      <p:sp>
        <p:nvSpPr>
          <p:cNvPr id="20" name="Oval 19">
            <a:extLst>
              <a:ext uri="{FF2B5EF4-FFF2-40B4-BE49-F238E27FC236}">
                <a16:creationId xmlns:a16="http://schemas.microsoft.com/office/drawing/2014/main" id="{B32DA9F6-F971-497A-8920-B42059EB3CC6}"/>
              </a:ext>
            </a:extLst>
          </p:cNvPr>
          <p:cNvSpPr>
            <a:spLocks noChangeAspect="1"/>
          </p:cNvSpPr>
          <p:nvPr/>
        </p:nvSpPr>
        <p:spPr>
          <a:xfrm>
            <a:off x="493442" y="6740359"/>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ijdelijke aanduiding voor tekst 3">
            <a:extLst>
              <a:ext uri="{FF2B5EF4-FFF2-40B4-BE49-F238E27FC236}">
                <a16:creationId xmlns:a16="http://schemas.microsoft.com/office/drawing/2014/main" id="{C3AC6B66-614C-497F-AEA7-1151613FD65D}"/>
              </a:ext>
            </a:extLst>
          </p:cNvPr>
          <p:cNvSpPr txBox="1">
            <a:spLocks/>
          </p:cNvSpPr>
          <p:nvPr/>
        </p:nvSpPr>
        <p:spPr>
          <a:xfrm>
            <a:off x="649802" y="4282666"/>
            <a:ext cx="9623498" cy="509948"/>
          </a:xfrm>
          <a:prstGeom prst="rect">
            <a:avLst/>
          </a:prstGeom>
        </p:spPr>
        <p:txBody>
          <a:bodyPr vert="horz" lIns="122895" tIns="61448" rIns="122895" bIns="61448"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3300" dirty="0">
                <a:solidFill>
                  <a:srgbClr val="232946"/>
                </a:solidFill>
              </a:rPr>
              <a:t>A new window will open. Enter the ID (use underscore instead of “space” and don’t use uppercase letters), enter the name, select the kind of data that’s going to be collected, select the units that you created previously and select a range for you collected data. If the measured values are lower or higher than the range that you selected, a warning will appear.</a:t>
            </a:r>
          </a:p>
        </p:txBody>
      </p:sp>
      <p:sp>
        <p:nvSpPr>
          <p:cNvPr id="28" name="Oval 27">
            <a:extLst>
              <a:ext uri="{FF2B5EF4-FFF2-40B4-BE49-F238E27FC236}">
                <a16:creationId xmlns:a16="http://schemas.microsoft.com/office/drawing/2014/main" id="{6CF3903B-D050-46EA-B0BF-B2A99136ED49}"/>
              </a:ext>
            </a:extLst>
          </p:cNvPr>
          <p:cNvSpPr>
            <a:spLocks noChangeAspect="1"/>
          </p:cNvSpPr>
          <p:nvPr/>
        </p:nvSpPr>
        <p:spPr>
          <a:xfrm>
            <a:off x="458745" y="2922380"/>
            <a:ext cx="216000" cy="216000"/>
          </a:xfrm>
          <a:prstGeom prst="ellipse">
            <a:avLst/>
          </a:prstGeom>
          <a:solidFill>
            <a:srgbClr val="3FE8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762EFA9-E6EE-4FB8-8A6A-1954C4F95D81}"/>
              </a:ext>
            </a:extLst>
          </p:cNvPr>
          <p:cNvPicPr>
            <a:picLocks noChangeAspect="1"/>
          </p:cNvPicPr>
          <p:nvPr/>
        </p:nvPicPr>
        <p:blipFill>
          <a:blip r:embed="rId3"/>
          <a:stretch>
            <a:fillRect/>
          </a:stretch>
        </p:blipFill>
        <p:spPr>
          <a:xfrm>
            <a:off x="10298243" y="2301247"/>
            <a:ext cx="4804439" cy="6465787"/>
          </a:xfrm>
          <a:prstGeom prst="rect">
            <a:avLst/>
          </a:prstGeom>
        </p:spPr>
      </p:pic>
    </p:spTree>
    <p:extLst>
      <p:ext uri="{BB962C8B-B14F-4D97-AF65-F5344CB8AC3E}">
        <p14:creationId xmlns:p14="http://schemas.microsoft.com/office/powerpoint/2010/main" val="183777291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22801</TotalTime>
  <Words>1227</Words>
  <Application>Microsoft Office PowerPoint</Application>
  <PresentationFormat>Custom</PresentationFormat>
  <Paragraphs>77</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Gotham Black</vt:lpstr>
      <vt:lpstr>Gotham Light</vt:lpstr>
      <vt:lpstr>Gotham Medium</vt:lpstr>
      <vt:lpstr>Tema di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stefano Stefanelli</dc:creator>
  <cp:lastModifiedBy>Luis Pires</cp:lastModifiedBy>
  <cp:revision>899</cp:revision>
  <cp:lastPrinted>2019-12-08T14:20:01Z</cp:lastPrinted>
  <dcterms:created xsi:type="dcterms:W3CDTF">2019-06-26T13:10:06Z</dcterms:created>
  <dcterms:modified xsi:type="dcterms:W3CDTF">2022-05-18T14:36:49Z</dcterms:modified>
</cp:coreProperties>
</file>