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F2CC"/>
    <a:srgbClr val="ECE5C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74BE-74DD-D3B0-4A2F-74378D28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20C4-C2BA-3908-0EC1-C13E02B6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F5DF-F4E2-61CE-78D1-94DC688F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A8DE-D733-6578-22D1-36A6A42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9641-67A7-DC28-CF41-CA83041E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63C-6410-58F8-FA7B-DD8310B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948CB-F8AE-A35C-6760-59A439B8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355F-0CF6-E164-60AD-BCB5DDD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B1B1-6184-1399-A113-49E01FA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5EA8-40E6-58EC-8832-98BC69C5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53821-DFF2-1970-FD3D-DE111790E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06D8-BC5E-7193-AE57-B4E1733D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BB18-F6A1-E3ED-6113-692FEC3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6D1D-9820-B991-77CF-35BBF5E6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1AAB-C4DC-5968-00A2-107037A4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8CE4-A510-446E-987A-08990DE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9771-C053-81A3-5396-9682E1F3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B1F3-6FA6-2F12-F3FC-5DF52BF6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0A91-DC22-C1EB-BCB4-933F1361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6B60-01DE-7B57-90D4-013D981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D940-5797-40AD-1038-CB361A39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E7581-2E52-946A-910C-AF96E5AC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D002-9B23-9043-4738-A215310F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5F64-4B12-A67A-B00D-D4784EA0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9DF1-89F5-89AB-A794-DE8730A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A20-EFD1-C181-6AF7-8E892C5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5CEF-78E6-FFAF-2437-999841222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BAB0-31D6-4392-E9B9-05E5E72A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352C-A98D-BD61-7B3A-E541A4C0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444CF-85AF-313F-9425-9C16C5C8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BAD-5549-AAAC-0E7F-EC8E9E85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AB2-4577-B466-3479-31AC7875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C5CD-4916-D8A6-C523-B1DBAB81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2B41-2AAB-319B-2C72-FA45DB92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AD1D-08E4-33A6-032D-8F4A5201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63D1C-3BA8-D56F-BA1D-B6F6C812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8D99A-805F-D1E9-006E-7141C396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AA04E-9CB7-71D6-128D-56F8855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6186F-2AA5-CB51-934D-75A8F89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28BE-F4A3-F3EC-03BF-FE37BAB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4D616-CA65-A3D9-DE2E-B7C0DC42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D384-7451-F49B-9A6C-00F686E2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E31C-1275-BCEA-48E8-F682E05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8E28-7AF6-7253-AD90-2FE7123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D98E4-41EF-A340-C2DE-E7251A2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15827-460E-152E-31D4-79F51BB3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6F04-2E4F-7328-2BA1-EC139B0A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1F3-DBE8-4E22-11D1-6EF2E950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37BA-EA27-9C30-F25B-B8319558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D12A-EBE2-B745-B0FA-69BB1403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F581-157A-8FCB-6864-CCE45C6A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F0EC-94BC-5A46-6CD6-279A69B2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168-612D-C8AA-F2D4-F9365893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A2F1-3A55-34F6-801F-FD8491A78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FDEA-07F2-5B34-4ED3-BD836C8E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80B56-DDD3-9DDC-96EE-AA94C715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1079-935E-C214-CDD1-B72268E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DF4A9-7148-FFDB-1BFE-2F5E08C3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3C535-013B-1329-00CA-FEE0E6D8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E65D-0B86-CBF5-D228-644AF2C2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D07F-A3E3-98FB-B63B-DBFB39782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02A8-7D7E-4754-85D6-23CB0DCEC4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281E-82D9-7620-80D7-CE4E742E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3B7-62A4-3E93-1B4F-2AEB19A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97">
            <a:extLst>
              <a:ext uri="{FF2B5EF4-FFF2-40B4-BE49-F238E27FC236}">
                <a16:creationId xmlns:a16="http://schemas.microsoft.com/office/drawing/2014/main" id="{C727A8C7-4004-A018-15A4-927901445235}"/>
              </a:ext>
            </a:extLst>
          </p:cNvPr>
          <p:cNvSpPr/>
          <p:nvPr/>
        </p:nvSpPr>
        <p:spPr>
          <a:xfrm>
            <a:off x="3778968" y="2266188"/>
            <a:ext cx="1451174" cy="1792498"/>
          </a:xfrm>
          <a:prstGeom prst="rect">
            <a:avLst/>
          </a:prstGeom>
          <a:solidFill>
            <a:srgbClr val="C5E0B4">
              <a:alpha val="2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9579F7F-0EB3-D0F7-C381-7239A0079B6F}"/>
              </a:ext>
            </a:extLst>
          </p:cNvPr>
          <p:cNvSpPr/>
          <p:nvPr/>
        </p:nvSpPr>
        <p:spPr>
          <a:xfrm>
            <a:off x="7097297" y="2260312"/>
            <a:ext cx="1802612" cy="1729637"/>
          </a:xfrm>
          <a:prstGeom prst="rect">
            <a:avLst/>
          </a:prstGeom>
          <a:solidFill>
            <a:srgbClr val="FFF2CC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60266" y="208741"/>
            <a:ext cx="690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Animal weight measurement causal diagram: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2EE54-C9E3-6ACB-EDA5-228E68A9D94A}"/>
              </a:ext>
            </a:extLst>
          </p:cNvPr>
          <p:cNvSpPr txBox="1"/>
          <p:nvPr/>
        </p:nvSpPr>
        <p:spPr>
          <a:xfrm>
            <a:off x="7263807" y="3251061"/>
            <a:ext cx="15435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weight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99FF-E46B-4C4C-F564-CDB242385069}"/>
              </a:ext>
            </a:extLst>
          </p:cNvPr>
          <p:cNvSpPr txBox="1"/>
          <p:nvPr/>
        </p:nvSpPr>
        <p:spPr>
          <a:xfrm>
            <a:off x="3867827" y="3276808"/>
            <a:ext cx="12555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True weight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6F01B-8F36-5C5B-7DFF-9286FFACB9B3}"/>
              </a:ext>
            </a:extLst>
          </p:cNvPr>
          <p:cNvSpPr txBox="1"/>
          <p:nvPr/>
        </p:nvSpPr>
        <p:spPr>
          <a:xfrm>
            <a:off x="4026621" y="2439039"/>
            <a:ext cx="975952" cy="646331"/>
          </a:xfrm>
          <a:prstGeom prst="rect">
            <a:avLst/>
          </a:prstGeom>
          <a:solidFill>
            <a:srgbClr val="C5E0B4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True size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A80040-1A25-9E7B-7613-FB60C487818D}"/>
              </a:ext>
            </a:extLst>
          </p:cNvPr>
          <p:cNvSpPr txBox="1"/>
          <p:nvPr/>
        </p:nvSpPr>
        <p:spPr>
          <a:xfrm>
            <a:off x="3123330" y="4789284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Disease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125DB6-35AB-031A-1DDB-BE3284CB6188}"/>
              </a:ext>
            </a:extLst>
          </p:cNvPr>
          <p:cNvSpPr txBox="1"/>
          <p:nvPr/>
        </p:nvSpPr>
        <p:spPr>
          <a:xfrm>
            <a:off x="2459560" y="3844097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 Condition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13A89-C677-95D2-4F22-86C512369243}"/>
              </a:ext>
            </a:extLst>
          </p:cNvPr>
          <p:cNvSpPr txBox="1"/>
          <p:nvPr/>
        </p:nvSpPr>
        <p:spPr>
          <a:xfrm>
            <a:off x="1670863" y="4789284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Food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EDBE4-888C-B516-3C53-65625BE2C6F7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2298660" y="4490428"/>
            <a:ext cx="788697" cy="29885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626B02-C201-B73B-10DF-85F16A3052A9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H="1" flipV="1">
            <a:off x="3087357" y="4490428"/>
            <a:ext cx="663770" cy="29885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9F0FA-36A9-084D-EB4D-5E4D7D0AE4A8}"/>
              </a:ext>
            </a:extLst>
          </p:cNvPr>
          <p:cNvCxnSpPr>
            <a:cxnSpLocks/>
            <a:stCxn id="52" idx="0"/>
            <a:endCxn id="7" idx="1"/>
          </p:cNvCxnSpPr>
          <p:nvPr/>
        </p:nvCxnSpPr>
        <p:spPr>
          <a:xfrm flipV="1">
            <a:off x="3087357" y="3599974"/>
            <a:ext cx="780470" cy="24412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92BB7A8-3637-53C8-832E-E51042C1473A}"/>
              </a:ext>
            </a:extLst>
          </p:cNvPr>
          <p:cNvSpPr txBox="1"/>
          <p:nvPr/>
        </p:nvSpPr>
        <p:spPr>
          <a:xfrm>
            <a:off x="7417659" y="4781353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 conditions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CC95E-0F0A-8B27-D036-E883DB276209}"/>
              </a:ext>
            </a:extLst>
          </p:cNvPr>
          <p:cNvSpPr txBox="1"/>
          <p:nvPr/>
        </p:nvSpPr>
        <p:spPr>
          <a:xfrm>
            <a:off x="7110692" y="4156422"/>
            <a:ext cx="18695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 precision</a:t>
            </a:r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5B2D9-6F22-52BC-4082-046E22CA4374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V="1">
            <a:off x="8045456" y="4525754"/>
            <a:ext cx="0" cy="2555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D3B0E9-A070-5740-2D57-2CDE78F1FCAC}"/>
              </a:ext>
            </a:extLst>
          </p:cNvPr>
          <p:cNvCxnSpPr>
            <a:cxnSpLocks/>
            <a:stCxn id="166" idx="0"/>
            <a:endCxn id="6" idx="2"/>
          </p:cNvCxnSpPr>
          <p:nvPr/>
        </p:nvCxnSpPr>
        <p:spPr>
          <a:xfrm flipH="1" flipV="1">
            <a:off x="8035594" y="3897392"/>
            <a:ext cx="9862" cy="25903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B8E69B-3D81-684C-E6BF-18B6451FA5A7}"/>
              </a:ext>
            </a:extLst>
          </p:cNvPr>
          <p:cNvSpPr txBox="1"/>
          <p:nvPr/>
        </p:nvSpPr>
        <p:spPr>
          <a:xfrm>
            <a:off x="836992" y="3414430"/>
            <a:ext cx="216104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Reproductive status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529A3-85A8-AEDC-B322-86F50171AD0C}"/>
              </a:ext>
            </a:extLst>
          </p:cNvPr>
          <p:cNvSpPr txBox="1"/>
          <p:nvPr/>
        </p:nvSpPr>
        <p:spPr>
          <a:xfrm>
            <a:off x="1972122" y="2991093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88D10-E935-8242-A9A8-E8E057C9C66A}"/>
              </a:ext>
            </a:extLst>
          </p:cNvPr>
          <p:cNvSpPr txBox="1"/>
          <p:nvPr/>
        </p:nvSpPr>
        <p:spPr>
          <a:xfrm>
            <a:off x="5155431" y="5058352"/>
            <a:ext cx="15435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Damage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CCED7-537D-3E59-3224-122D4832B6C5}"/>
              </a:ext>
            </a:extLst>
          </p:cNvPr>
          <p:cNvSpPr txBox="1"/>
          <p:nvPr/>
        </p:nvSpPr>
        <p:spPr>
          <a:xfrm>
            <a:off x="5117063" y="4604618"/>
            <a:ext cx="15435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Regurgitation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AC949-310E-78A8-1863-0EB97D58511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2985928" y="3175759"/>
            <a:ext cx="881899" cy="42421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220011-8F92-88DB-2D08-5AD3C3C0AAC5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2998034" y="3599096"/>
            <a:ext cx="869793" cy="87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4A5FBA-5BE9-B3E5-BBF7-466BC7B73B5C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6699004" y="3574227"/>
            <a:ext cx="564803" cy="16687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7EB1ED-B259-DACE-9B3E-E60C4A109BE4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6660635" y="3574227"/>
            <a:ext cx="603172" cy="121505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09450CD-C761-904C-8DB1-A28FB820501F}"/>
              </a:ext>
            </a:extLst>
          </p:cNvPr>
          <p:cNvSpPr txBox="1"/>
          <p:nvPr/>
        </p:nvSpPr>
        <p:spPr>
          <a:xfrm>
            <a:off x="4414898" y="4146986"/>
            <a:ext cx="2245737" cy="369332"/>
          </a:xfrm>
          <a:prstGeom prst="rect">
            <a:avLst/>
          </a:prstGeom>
          <a:solidFill>
            <a:srgbClr val="DAE3F3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Transcription error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AFEF128-0F63-3C83-88B9-47512DE4F078}"/>
              </a:ext>
            </a:extLst>
          </p:cNvPr>
          <p:cNvCxnSpPr>
            <a:cxnSpLocks/>
            <a:stCxn id="124" idx="0"/>
            <a:endCxn id="6" idx="1"/>
          </p:cNvCxnSpPr>
          <p:nvPr/>
        </p:nvCxnSpPr>
        <p:spPr>
          <a:xfrm flipV="1">
            <a:off x="5537767" y="3574227"/>
            <a:ext cx="1726040" cy="57275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10B119E-8265-C5A4-A5B4-1EA03B074C9F}"/>
              </a:ext>
            </a:extLst>
          </p:cNvPr>
          <p:cNvSpPr txBox="1"/>
          <p:nvPr/>
        </p:nvSpPr>
        <p:spPr>
          <a:xfrm>
            <a:off x="7361396" y="2451364"/>
            <a:ext cx="12955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size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3C7D58D-A375-A029-5D80-0B389F4CBC13}"/>
              </a:ext>
            </a:extLst>
          </p:cNvPr>
          <p:cNvSpPr txBox="1"/>
          <p:nvPr/>
        </p:nvSpPr>
        <p:spPr>
          <a:xfrm>
            <a:off x="4412131" y="1818600"/>
            <a:ext cx="2245737" cy="369332"/>
          </a:xfrm>
          <a:prstGeom prst="rect">
            <a:avLst/>
          </a:prstGeom>
          <a:solidFill>
            <a:srgbClr val="DAE3F3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Transcription error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A3C9B2E-1C9C-1065-311E-3AD9656E1C01}"/>
              </a:ext>
            </a:extLst>
          </p:cNvPr>
          <p:cNvCxnSpPr>
            <a:cxnSpLocks/>
            <a:stCxn id="174" idx="2"/>
            <a:endCxn id="132" idx="1"/>
          </p:cNvCxnSpPr>
          <p:nvPr/>
        </p:nvCxnSpPr>
        <p:spPr>
          <a:xfrm>
            <a:off x="5535000" y="2187932"/>
            <a:ext cx="1826396" cy="58659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8C446AE-3B05-16DA-0052-C1F139BBB2EB}"/>
              </a:ext>
            </a:extLst>
          </p:cNvPr>
          <p:cNvSpPr txBox="1"/>
          <p:nvPr/>
        </p:nvSpPr>
        <p:spPr>
          <a:xfrm>
            <a:off x="7149224" y="1686751"/>
            <a:ext cx="1719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 precision</a:t>
            </a:r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691B5E-9FBC-7158-6B4C-B64E1B302BD5}"/>
              </a:ext>
            </a:extLst>
          </p:cNvPr>
          <p:cNvCxnSpPr>
            <a:cxnSpLocks/>
            <a:stCxn id="200" idx="2"/>
            <a:endCxn id="132" idx="0"/>
          </p:cNvCxnSpPr>
          <p:nvPr/>
        </p:nvCxnSpPr>
        <p:spPr>
          <a:xfrm flipH="1">
            <a:off x="8009181" y="2056083"/>
            <a:ext cx="1" cy="39528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6DD90F5C-6C94-B2BB-608C-CA25A4047C35}"/>
              </a:ext>
            </a:extLst>
          </p:cNvPr>
          <p:cNvSpPr/>
          <p:nvPr/>
        </p:nvSpPr>
        <p:spPr>
          <a:xfrm>
            <a:off x="9206072" y="2802833"/>
            <a:ext cx="2404950" cy="792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Weight-at-size relationship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30328CA-36AD-C489-A413-1826CD53652F}"/>
              </a:ext>
            </a:extLst>
          </p:cNvPr>
          <p:cNvSpPr txBox="1"/>
          <p:nvPr/>
        </p:nvSpPr>
        <p:spPr>
          <a:xfrm>
            <a:off x="9636760" y="1541601"/>
            <a:ext cx="154357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weight</a:t>
            </a:r>
            <a:endParaRPr lang="en-US" dirty="0"/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67F9F79-66D7-996D-BF5D-584E3F47CEB1}"/>
              </a:ext>
            </a:extLst>
          </p:cNvPr>
          <p:cNvCxnSpPr>
            <a:cxnSpLocks/>
            <a:stCxn id="308" idx="0"/>
            <a:endCxn id="304" idx="2"/>
          </p:cNvCxnSpPr>
          <p:nvPr/>
        </p:nvCxnSpPr>
        <p:spPr>
          <a:xfrm flipV="1">
            <a:off x="10408547" y="2187932"/>
            <a:ext cx="0" cy="61490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F9588D-3C47-088B-F265-5ACD08F55B61}"/>
              </a:ext>
            </a:extLst>
          </p:cNvPr>
          <p:cNvCxnSpPr>
            <a:cxnSpLocks/>
            <a:stCxn id="31" idx="3"/>
            <a:endCxn id="132" idx="1"/>
          </p:cNvCxnSpPr>
          <p:nvPr/>
        </p:nvCxnSpPr>
        <p:spPr>
          <a:xfrm>
            <a:off x="5002573" y="2762205"/>
            <a:ext cx="2358823" cy="1232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667F11D-3287-29A0-652C-279869458D5A}"/>
              </a:ext>
            </a:extLst>
          </p:cNvPr>
          <p:cNvCxnSpPr>
            <a:cxnSpLocks/>
            <a:stCxn id="132" idx="3"/>
            <a:endCxn id="308" idx="2"/>
          </p:cNvCxnSpPr>
          <p:nvPr/>
        </p:nvCxnSpPr>
        <p:spPr>
          <a:xfrm>
            <a:off x="8656966" y="2774530"/>
            <a:ext cx="549106" cy="42435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EE88644-796D-6F41-8B1E-D850F942FAB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123421" y="3574227"/>
            <a:ext cx="2140386" cy="2574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655EFE2-EA03-D313-5BE5-776B1356D336}"/>
              </a:ext>
            </a:extLst>
          </p:cNvPr>
          <p:cNvCxnSpPr>
            <a:cxnSpLocks/>
            <a:stCxn id="6" idx="3"/>
            <a:endCxn id="308" idx="2"/>
          </p:cNvCxnSpPr>
          <p:nvPr/>
        </p:nvCxnSpPr>
        <p:spPr>
          <a:xfrm flipV="1">
            <a:off x="8807380" y="3198885"/>
            <a:ext cx="398692" cy="37534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>
            <a:extLst>
              <a:ext uri="{FF2B5EF4-FFF2-40B4-BE49-F238E27FC236}">
                <a16:creationId xmlns:a16="http://schemas.microsoft.com/office/drawing/2014/main" id="{39579F7F-0EB3-D0F7-C381-7239A0079B6F}"/>
              </a:ext>
            </a:extLst>
          </p:cNvPr>
          <p:cNvSpPr/>
          <p:nvPr/>
        </p:nvSpPr>
        <p:spPr>
          <a:xfrm>
            <a:off x="3506515" y="1880642"/>
            <a:ext cx="1869527" cy="1792498"/>
          </a:xfrm>
          <a:prstGeom prst="rect">
            <a:avLst/>
          </a:prstGeom>
          <a:solidFill>
            <a:srgbClr val="FFF2CC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60266" y="208741"/>
            <a:ext cx="690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Animal weight measurement causal diagram: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2EE54-C9E3-6ACB-EDA5-228E68A9D94A}"/>
              </a:ext>
            </a:extLst>
          </p:cNvPr>
          <p:cNvSpPr txBox="1"/>
          <p:nvPr/>
        </p:nvSpPr>
        <p:spPr>
          <a:xfrm>
            <a:off x="3729877" y="2813729"/>
            <a:ext cx="15435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weight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99FF-E46B-4C4C-F564-CDB242385069}"/>
              </a:ext>
            </a:extLst>
          </p:cNvPr>
          <p:cNvSpPr txBox="1"/>
          <p:nvPr/>
        </p:nvSpPr>
        <p:spPr>
          <a:xfrm>
            <a:off x="7423614" y="2780955"/>
            <a:ext cx="12555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True weight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6F01B-8F36-5C5B-7DFF-9286FFACB9B3}"/>
              </a:ext>
            </a:extLst>
          </p:cNvPr>
          <p:cNvSpPr txBox="1"/>
          <p:nvPr/>
        </p:nvSpPr>
        <p:spPr>
          <a:xfrm>
            <a:off x="7563435" y="1880642"/>
            <a:ext cx="975952" cy="646331"/>
          </a:xfrm>
          <a:prstGeom prst="rect">
            <a:avLst/>
          </a:prstGeom>
          <a:solidFill>
            <a:srgbClr val="C5E0B4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True size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423FB-626C-B51C-CDDA-F5ADB2F085E3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8051411" y="2526973"/>
            <a:ext cx="0" cy="2539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A77B78-BE9E-B10F-2478-7F4E8AE0C8A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273450" y="3104121"/>
            <a:ext cx="2150164" cy="3277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A80040-1A25-9E7B-7613-FB60C487818D}"/>
              </a:ext>
            </a:extLst>
          </p:cNvPr>
          <p:cNvSpPr txBox="1"/>
          <p:nvPr/>
        </p:nvSpPr>
        <p:spPr>
          <a:xfrm>
            <a:off x="9115687" y="407043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Disease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125DB6-35AB-031A-1DDB-BE3284CB6188}"/>
              </a:ext>
            </a:extLst>
          </p:cNvPr>
          <p:cNvSpPr txBox="1"/>
          <p:nvPr/>
        </p:nvSpPr>
        <p:spPr>
          <a:xfrm>
            <a:off x="7436225" y="3696223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 Condition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13A89-C677-95D2-4F22-86C512369243}"/>
              </a:ext>
            </a:extLst>
          </p:cNvPr>
          <p:cNvSpPr txBox="1"/>
          <p:nvPr/>
        </p:nvSpPr>
        <p:spPr>
          <a:xfrm>
            <a:off x="9115687" y="3488474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Food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EDBE4-888C-B516-3C53-65625BE2C6F7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8691819" y="3673140"/>
            <a:ext cx="423868" cy="34624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626B02-C201-B73B-10DF-85F16A3052A9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flipH="1" flipV="1">
            <a:off x="8691819" y="4019389"/>
            <a:ext cx="423868" cy="23571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9F0FA-36A9-084D-EB4D-5E4D7D0AE4A8}"/>
              </a:ext>
            </a:extLst>
          </p:cNvPr>
          <p:cNvCxnSpPr>
            <a:cxnSpLocks/>
            <a:stCxn id="52" idx="0"/>
            <a:endCxn id="7" idx="2"/>
          </p:cNvCxnSpPr>
          <p:nvPr/>
        </p:nvCxnSpPr>
        <p:spPr>
          <a:xfrm flipH="1" flipV="1">
            <a:off x="8051411" y="3427286"/>
            <a:ext cx="12611" cy="26893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92BB7A8-3637-53C8-832E-E51042C1473A}"/>
              </a:ext>
            </a:extLst>
          </p:cNvPr>
          <p:cNvSpPr txBox="1"/>
          <p:nvPr/>
        </p:nvSpPr>
        <p:spPr>
          <a:xfrm>
            <a:off x="5756763" y="4255105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 conditions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CC95E-0F0A-8B27-D036-E883DB276209}"/>
              </a:ext>
            </a:extLst>
          </p:cNvPr>
          <p:cNvSpPr txBox="1"/>
          <p:nvPr/>
        </p:nvSpPr>
        <p:spPr>
          <a:xfrm>
            <a:off x="5437185" y="3377088"/>
            <a:ext cx="18695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 precision</a:t>
            </a:r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5B2D9-6F22-52BC-4082-046E22CA4374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H="1" flipV="1">
            <a:off x="6371949" y="3746420"/>
            <a:ext cx="12611" cy="50868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D3B0E9-A070-5740-2D57-2CDE78F1FCAC}"/>
              </a:ext>
            </a:extLst>
          </p:cNvPr>
          <p:cNvCxnSpPr>
            <a:cxnSpLocks/>
            <a:stCxn id="166" idx="0"/>
            <a:endCxn id="6" idx="3"/>
          </p:cNvCxnSpPr>
          <p:nvPr/>
        </p:nvCxnSpPr>
        <p:spPr>
          <a:xfrm flipH="1" flipV="1">
            <a:off x="5273450" y="3136895"/>
            <a:ext cx="1098499" cy="24019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B8E69B-3D81-684C-E6BF-18B6451FA5A7}"/>
              </a:ext>
            </a:extLst>
          </p:cNvPr>
          <p:cNvSpPr txBox="1"/>
          <p:nvPr/>
        </p:nvSpPr>
        <p:spPr>
          <a:xfrm>
            <a:off x="9115687" y="2337490"/>
            <a:ext cx="216104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Reproductive status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529A3-85A8-AEDC-B322-86F50171AD0C}"/>
              </a:ext>
            </a:extLst>
          </p:cNvPr>
          <p:cNvSpPr txBox="1"/>
          <p:nvPr/>
        </p:nvSpPr>
        <p:spPr>
          <a:xfrm>
            <a:off x="9115687" y="2906509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88D10-E935-8242-A9A8-E8E057C9C66A}"/>
              </a:ext>
            </a:extLst>
          </p:cNvPr>
          <p:cNvSpPr txBox="1"/>
          <p:nvPr/>
        </p:nvSpPr>
        <p:spPr>
          <a:xfrm>
            <a:off x="1364233" y="2698685"/>
            <a:ext cx="15435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Damage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CCED7-537D-3E59-3224-122D4832B6C5}"/>
              </a:ext>
            </a:extLst>
          </p:cNvPr>
          <p:cNvSpPr txBox="1"/>
          <p:nvPr/>
        </p:nvSpPr>
        <p:spPr>
          <a:xfrm>
            <a:off x="1364235" y="3368470"/>
            <a:ext cx="15435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Regurgitation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AC949-310E-78A8-1863-0EB97D58511F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8679208" y="3091175"/>
            <a:ext cx="436479" cy="1294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220011-8F92-88DB-2D08-5AD3C3C0AAC5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8679208" y="2522156"/>
            <a:ext cx="436479" cy="58196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4A5FBA-5BE9-B3E5-BBF7-466BC7B73B5C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907806" y="2883351"/>
            <a:ext cx="822071" cy="2535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7EB1ED-B259-DACE-9B3E-E60C4A109BE4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2907807" y="3136895"/>
            <a:ext cx="822070" cy="41624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09450CD-C761-904C-8DB1-A28FB820501F}"/>
              </a:ext>
            </a:extLst>
          </p:cNvPr>
          <p:cNvSpPr txBox="1"/>
          <p:nvPr/>
        </p:nvSpPr>
        <p:spPr>
          <a:xfrm>
            <a:off x="3378298" y="3829646"/>
            <a:ext cx="2245737" cy="369332"/>
          </a:xfrm>
          <a:prstGeom prst="rect">
            <a:avLst/>
          </a:prstGeom>
          <a:solidFill>
            <a:srgbClr val="DAE3F3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Transcription error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AFEF128-0F63-3C83-88B9-47512DE4F078}"/>
              </a:ext>
            </a:extLst>
          </p:cNvPr>
          <p:cNvCxnSpPr>
            <a:cxnSpLocks/>
            <a:stCxn id="124" idx="0"/>
            <a:endCxn id="6" idx="2"/>
          </p:cNvCxnSpPr>
          <p:nvPr/>
        </p:nvCxnSpPr>
        <p:spPr>
          <a:xfrm flipV="1">
            <a:off x="4501167" y="3460060"/>
            <a:ext cx="497" cy="36958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10B119E-8265-C5A4-A5B4-1EA03B074C9F}"/>
              </a:ext>
            </a:extLst>
          </p:cNvPr>
          <p:cNvSpPr txBox="1"/>
          <p:nvPr/>
        </p:nvSpPr>
        <p:spPr>
          <a:xfrm>
            <a:off x="3715154" y="2047402"/>
            <a:ext cx="15435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size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3C7D58D-A375-A029-5D80-0B389F4CBC13}"/>
              </a:ext>
            </a:extLst>
          </p:cNvPr>
          <p:cNvSpPr txBox="1"/>
          <p:nvPr/>
        </p:nvSpPr>
        <p:spPr>
          <a:xfrm>
            <a:off x="3364072" y="1188185"/>
            <a:ext cx="2245737" cy="369332"/>
          </a:xfrm>
          <a:prstGeom prst="rect">
            <a:avLst/>
          </a:prstGeom>
          <a:solidFill>
            <a:srgbClr val="DAE3F3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Transcription error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A3C9B2E-1C9C-1065-311E-3AD9656E1C01}"/>
              </a:ext>
            </a:extLst>
          </p:cNvPr>
          <p:cNvCxnSpPr>
            <a:cxnSpLocks/>
            <a:stCxn id="174" idx="2"/>
            <a:endCxn id="132" idx="0"/>
          </p:cNvCxnSpPr>
          <p:nvPr/>
        </p:nvCxnSpPr>
        <p:spPr>
          <a:xfrm>
            <a:off x="4486941" y="1557517"/>
            <a:ext cx="0" cy="48988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1B1F3AA-2841-F444-34A4-2983E16C45EC}"/>
              </a:ext>
            </a:extLst>
          </p:cNvPr>
          <p:cNvCxnSpPr>
            <a:cxnSpLocks/>
            <a:stCxn id="31" idx="1"/>
            <a:endCxn id="132" idx="3"/>
          </p:cNvCxnSpPr>
          <p:nvPr/>
        </p:nvCxnSpPr>
        <p:spPr>
          <a:xfrm flipH="1">
            <a:off x="5258727" y="2203808"/>
            <a:ext cx="2304708" cy="2826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8C446AE-3B05-16DA-0052-C1F139BBB2EB}"/>
              </a:ext>
            </a:extLst>
          </p:cNvPr>
          <p:cNvSpPr txBox="1"/>
          <p:nvPr/>
        </p:nvSpPr>
        <p:spPr>
          <a:xfrm>
            <a:off x="5488574" y="1654920"/>
            <a:ext cx="1719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 precision</a:t>
            </a:r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691B5E-9FBC-7158-6B4C-B64E1B302BD5}"/>
              </a:ext>
            </a:extLst>
          </p:cNvPr>
          <p:cNvCxnSpPr>
            <a:cxnSpLocks/>
            <a:stCxn id="200" idx="2"/>
            <a:endCxn id="132" idx="3"/>
          </p:cNvCxnSpPr>
          <p:nvPr/>
        </p:nvCxnSpPr>
        <p:spPr>
          <a:xfrm flipH="1">
            <a:off x="5258727" y="2024252"/>
            <a:ext cx="1089805" cy="20781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727A8C7-4004-A018-15A4-927901445235}"/>
              </a:ext>
            </a:extLst>
          </p:cNvPr>
          <p:cNvSpPr/>
          <p:nvPr/>
        </p:nvSpPr>
        <p:spPr>
          <a:xfrm>
            <a:off x="7367856" y="1742142"/>
            <a:ext cx="1451174" cy="1792498"/>
          </a:xfrm>
          <a:prstGeom prst="rect">
            <a:avLst/>
          </a:prstGeom>
          <a:solidFill>
            <a:srgbClr val="C5E0B4">
              <a:alpha val="2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70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crab weight-at-size</dc:title>
  <dc:creator>Surette, Tobie</dc:creator>
  <cp:lastModifiedBy>Ricard, Daniel</cp:lastModifiedBy>
  <cp:revision>15</cp:revision>
  <dcterms:created xsi:type="dcterms:W3CDTF">2024-02-26T15:10:56Z</dcterms:created>
  <dcterms:modified xsi:type="dcterms:W3CDTF">2024-06-06T18:37:10Z</dcterms:modified>
</cp:coreProperties>
</file>