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8" r:id="rId7"/>
    <p:sldId id="279" r:id="rId8"/>
    <p:sldId id="286" r:id="rId9"/>
    <p:sldId id="266" r:id="rId10"/>
    <p:sldId id="258" r:id="rId11"/>
    <p:sldId id="287" r:id="rId12"/>
    <p:sldId id="28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62632" autoAdjust="0"/>
  </p:normalViewPr>
  <p:slideViewPr>
    <p:cSldViewPr snapToGrid="0">
      <p:cViewPr varScale="1">
        <p:scale>
          <a:sx n="51" d="100"/>
          <a:sy n="51" d="100"/>
        </p:scale>
        <p:origin x="1901" y="4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I’m going do a presentation on how to convert a power point file into a presentation video.</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take a several stages: turning the power point file into images, turning the speaker note into audio files. Using the images to create a video and finally combine the audio with the video.</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Images Stages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stages, I’m using </a:t>
            </a:r>
            <a:r>
              <a:rPr lang="en-US" dirty="0" err="1"/>
              <a:t>comtypes</a:t>
            </a:r>
            <a:r>
              <a:rPr lang="en-US" dirty="0"/>
              <a:t> library in python to export each slide as a </a:t>
            </a:r>
            <a:r>
              <a:rPr lang="en-US" dirty="0" err="1"/>
              <a:t>Png</a:t>
            </a:r>
            <a:r>
              <a:rPr lang="en-US" dirty="0"/>
              <a:t> file. The pros is easy to use and the exported pictures are high solution. The cons is this will online work on window and required user to install power point. </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Audio Stages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90985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step, we actually have many different types of python libraries to support the conversion. At first, I tried google </a:t>
            </a:r>
            <a:r>
              <a:rPr lang="en-US" dirty="0" err="1"/>
              <a:t>tts</a:t>
            </a:r>
            <a:r>
              <a:rPr lang="en-US" dirty="0"/>
              <a:t> but the voice was very stiff, rough and fake. After that, I learned about </a:t>
            </a:r>
            <a:r>
              <a:rPr lang="en-US"/>
              <a:t>Py-tts</a:t>
            </a:r>
            <a:r>
              <a:rPr lang="en-US" dirty="0"/>
              <a:t>, the male voice is quite good with many improvements such as light accents and being able to customize the reading speed. However, I'd like to find a library with better support and a more human-like voice. I tried </a:t>
            </a:r>
            <a:r>
              <a:rPr lang="en-US" dirty="0" err="1"/>
              <a:t>tts</a:t>
            </a:r>
            <a:r>
              <a:rPr lang="en-US" dirty="0"/>
              <a:t> library by </a:t>
            </a:r>
            <a:r>
              <a:rPr lang="en-US" b="0" i="0" dirty="0">
                <a:solidFill>
                  <a:srgbClr val="464646"/>
                </a:solidFill>
                <a:effectLst/>
                <a:highlight>
                  <a:srgbClr val="FDFDFD"/>
                </a:highlight>
                <a:latin typeface="Source Sans 3"/>
              </a:rPr>
              <a:t>Coqui.ai</a:t>
            </a:r>
            <a:r>
              <a:rPr lang="en-US" dirty="0"/>
              <a:t>. By using pre-trained AI models, it can create female voices with clear accents and punctuation. After testing on a few models, I feel most satisfied with tacotron2-DCA. In addition, it also allows users to train their own AI, but that takes a lot of resources and time. </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used pptx library to extract all speaker notes in each slide. Then, using the AI model to convert texts into audio files. Finally, we combine all of the audio files into a single one using audio segment library. </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video Stages</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11664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movie-</a:t>
            </a:r>
            <a:r>
              <a:rPr lang="en-US" dirty="0" err="1"/>
              <a:t>py</a:t>
            </a:r>
            <a:r>
              <a:rPr lang="en-US" dirty="0"/>
              <a:t> library, I’m able to create separate clips with different duration for each images. The duration is depended on the corresponding audio file. Then, by combining all the clips, I get the full video. Now, the final step is adding the full audio file into the video and save.</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5437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57031" y="3657600"/>
            <a:ext cx="9434969" cy="3200400"/>
          </a:xfrm>
        </p:spPr>
        <p:txBody>
          <a:bodyPr anchor="ctr"/>
          <a:lstStyle/>
          <a:p>
            <a:r>
              <a:rPr lang="en-US" dirty="0"/>
              <a:t>From power point to presentation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chor="b">
            <a:noAutofit/>
          </a:bodyPr>
          <a:lstStyle/>
          <a:p>
            <a:r>
              <a:rPr lang="en-US" dirty="0"/>
              <a:t>Thanh Lu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Stages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2257751"/>
          </a:xfrm>
        </p:spPr>
        <p:txBody>
          <a:bodyPr>
            <a:normAutofit/>
          </a:bodyPr>
          <a:lstStyle/>
          <a:p>
            <a:pPr marL="285750" indent="-285750">
              <a:buFont typeface="Arial" panose="020B0604020202020204" pitchFamily="34" charset="0"/>
              <a:buChar char="•"/>
            </a:pPr>
            <a:r>
              <a:rPr lang="en-US" sz="2000" dirty="0"/>
              <a:t>Image</a:t>
            </a:r>
          </a:p>
          <a:p>
            <a:pPr marL="285750" indent="-285750">
              <a:buFont typeface="Arial" panose="020B0604020202020204" pitchFamily="34" charset="0"/>
              <a:buChar char="•"/>
            </a:pPr>
            <a:r>
              <a:rPr lang="en-US" sz="2000" dirty="0"/>
              <a:t>Audio file</a:t>
            </a:r>
          </a:p>
          <a:p>
            <a:pPr marL="285750" indent="-285750">
              <a:buFont typeface="Arial" panose="020B0604020202020204" pitchFamily="34" charset="0"/>
              <a:buChar char="•"/>
            </a:pPr>
            <a:r>
              <a:rPr lang="en-US" sz="2000" dirty="0"/>
              <a:t>Video file</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Images</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nchor="ctr"/>
          <a:lstStyle/>
          <a:p>
            <a:pPr algn="ctr"/>
            <a:r>
              <a:rPr lang="en-US" dirty="0" err="1"/>
              <a:t>Comtypes</a:t>
            </a:r>
            <a:r>
              <a:rPr lang="en-US" dirty="0"/>
              <a:t> </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1B4DCDF5-0D51-B2C2-7602-2B756C47C3C8}"/>
              </a:ext>
            </a:extLst>
          </p:cNvPr>
          <p:cNvPicPr>
            <a:picLocks noGrp="1" noChangeAspect="1"/>
          </p:cNvPicPr>
          <p:nvPr>
            <p:ph type="pic" sz="quarter" idx="10"/>
          </p:nvPr>
        </p:nvPicPr>
        <p:blipFill>
          <a:blip r:embed="rId3"/>
          <a:srcRect l="24134" r="24134"/>
          <a:stretch/>
        </p:blipFill>
        <p:spPr>
          <a:xfrm>
            <a:off x="149902" y="1450170"/>
            <a:ext cx="5216577" cy="5451625"/>
          </a:xfrm>
          <a:prstGeom prst="rect">
            <a:avLst/>
          </a:prstGeom>
          <a:ln>
            <a:noFill/>
          </a:ln>
          <a:effectLst>
            <a:softEdge rad="112500"/>
          </a:effectLst>
        </p:spPr>
      </p:pic>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Audio</a:t>
            </a:r>
          </a:p>
        </p:txBody>
      </p:sp>
    </p:spTree>
    <p:extLst>
      <p:ext uri="{BB962C8B-B14F-4D97-AF65-F5344CB8AC3E}">
        <p14:creationId xmlns:p14="http://schemas.microsoft.com/office/powerpoint/2010/main" val="50903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6515257" cy="1204912"/>
          </a:xfrm>
        </p:spPr>
        <p:txBody>
          <a:bodyPr/>
          <a:lstStyle/>
          <a:p>
            <a:r>
              <a:rPr lang="en-US" dirty="0"/>
              <a:t>Using AI model to create voice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Placeholder 15">
            <a:extLst>
              <a:ext uri="{FF2B5EF4-FFF2-40B4-BE49-F238E27FC236}">
                <a16:creationId xmlns:a16="http://schemas.microsoft.com/office/drawing/2014/main" id="{2901ADEC-1973-B2F9-F8B7-2999E1D07276}"/>
              </a:ext>
            </a:extLst>
          </p:cNvPr>
          <p:cNvPicPr>
            <a:picLocks noGrp="1" noChangeAspect="1"/>
          </p:cNvPicPr>
          <p:nvPr>
            <p:ph type="pic" sz="quarter" idx="13"/>
          </p:nvPr>
        </p:nvPicPr>
        <p:blipFill>
          <a:blip r:embed="rId3"/>
          <a:srcRect l="8799" r="8799"/>
          <a:stretch/>
        </p:blipFill>
        <p:spPr/>
      </p:pic>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err="1"/>
              <a:t>Audiosegment</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2764938"/>
            <a:ext cx="7288212" cy="3407051"/>
          </a:xfrm>
        </p:spPr>
        <p:txBody>
          <a:bodyPr>
            <a:normAutofit/>
          </a:bodyPr>
          <a:lstStyle/>
          <a:p>
            <a:pPr marL="342900" indent="-342900">
              <a:buFont typeface="+mj-lt"/>
              <a:buAutoNum type="arabicPeriod"/>
            </a:pPr>
            <a:r>
              <a:rPr lang="en-US" dirty="0"/>
              <a:t>Extract speaker notes</a:t>
            </a:r>
          </a:p>
          <a:p>
            <a:pPr marL="342900" indent="-342900">
              <a:buFont typeface="+mj-lt"/>
              <a:buAutoNum type="arabicPeriod"/>
            </a:pPr>
            <a:r>
              <a:rPr lang="en-US" dirty="0"/>
              <a:t>Turning the notes into audio wav files</a:t>
            </a:r>
          </a:p>
          <a:p>
            <a:pPr marL="342900" indent="-342900">
              <a:buFont typeface="+mj-lt"/>
              <a:buAutoNum type="arabicPeriod"/>
            </a:pPr>
            <a:r>
              <a:rPr lang="en-US" dirty="0"/>
              <a:t>Combine all audio file adding 0.5s in each section for transition.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Video</a:t>
            </a:r>
          </a:p>
        </p:txBody>
      </p:sp>
    </p:spTree>
    <p:extLst>
      <p:ext uri="{BB962C8B-B14F-4D97-AF65-F5344CB8AC3E}">
        <p14:creationId xmlns:p14="http://schemas.microsoft.com/office/powerpoint/2010/main" val="407245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err="1"/>
              <a:t>Moviepy</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2764938"/>
            <a:ext cx="7288212" cy="3407051"/>
          </a:xfrm>
        </p:spPr>
        <p:txBody>
          <a:bodyPr>
            <a:normAutofit/>
          </a:bodyPr>
          <a:lstStyle/>
          <a:p>
            <a:pPr marL="342900" indent="-342900">
              <a:buFont typeface="+mj-lt"/>
              <a:buAutoNum type="arabicPeriod"/>
            </a:pPr>
            <a:r>
              <a:rPr lang="en-US" dirty="0"/>
              <a:t>Using </a:t>
            </a:r>
            <a:r>
              <a:rPr lang="en-US" dirty="0" err="1"/>
              <a:t>moviepy</a:t>
            </a:r>
            <a:r>
              <a:rPr lang="en-US" dirty="0"/>
              <a:t> to create image clip for each image</a:t>
            </a:r>
          </a:p>
          <a:p>
            <a:pPr marL="342900" indent="-342900">
              <a:buFont typeface="+mj-lt"/>
              <a:buAutoNum type="arabicPeriod"/>
            </a:pPr>
            <a:r>
              <a:rPr lang="en-US" dirty="0"/>
              <a:t>Combine all clips</a:t>
            </a:r>
          </a:p>
          <a:p>
            <a:pPr marL="342900" indent="-342900">
              <a:buFont typeface="+mj-lt"/>
              <a:buAutoNum type="arabicPeriod"/>
            </a:pPr>
            <a:r>
              <a:rPr lang="en-US" dirty="0"/>
              <a:t>Edit audio</a:t>
            </a:r>
          </a:p>
          <a:p>
            <a:pPr marL="342900" indent="-342900">
              <a:buFont typeface="+mj-lt"/>
              <a:buAutoNum type="arabicPeriod"/>
            </a:pPr>
            <a:r>
              <a:rPr lang="en-US" dirty="0"/>
              <a:t>Export the final version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10748841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{CE2C5E9D-5CA5-4FF5-9460-A76F5B7A8EEA}tf67328976_win32</Template>
  <TotalTime>47</TotalTime>
  <Words>458</Words>
  <Application>Microsoft Office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Source Sans 3</vt:lpstr>
      <vt:lpstr>Tenorite</vt:lpstr>
      <vt:lpstr>Custom</vt:lpstr>
      <vt:lpstr>From power point to presentation</vt:lpstr>
      <vt:lpstr>Stages</vt:lpstr>
      <vt:lpstr>Images</vt:lpstr>
      <vt:lpstr>Comtypes </vt:lpstr>
      <vt:lpstr>Audio</vt:lpstr>
      <vt:lpstr>Using AI model to create voice</vt:lpstr>
      <vt:lpstr>Audiosegment</vt:lpstr>
      <vt:lpstr>Video</vt:lpstr>
      <vt:lpstr>Moviepy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Thanh Lu</dc:creator>
  <cp:lastModifiedBy>Thanh Lu</cp:lastModifiedBy>
  <cp:revision>2</cp:revision>
  <dcterms:created xsi:type="dcterms:W3CDTF">2024-06-27T17:24:17Z</dcterms:created>
  <dcterms:modified xsi:type="dcterms:W3CDTF">2024-06-27T19:05:15Z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