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1" r:id="rId5"/>
    <p:sldId id="267" r:id="rId6"/>
    <p:sldId id="268" r:id="rId7"/>
    <p:sldId id="269" r:id="rId8"/>
    <p:sldId id="264" r:id="rId9"/>
    <p:sldId id="265" r:id="rId10"/>
    <p:sldId id="27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May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May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8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May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May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9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May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9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May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9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May 25,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0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May 25,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2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May 25,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4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May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2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May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4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May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959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6AE383-06A1-42D3-B1AF-CE22194F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0B90B-BED1-4715-9BFE-9622C47A2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015F1F-3EFC-4A64-93C0-CA317F40A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8663"/>
            <a:ext cx="5015638" cy="2795738"/>
          </a:xfrm>
        </p:spPr>
        <p:txBody>
          <a:bodyPr>
            <a:normAutofit/>
          </a:bodyPr>
          <a:lstStyle/>
          <a:p>
            <a:r>
              <a:rPr lang="de-DE" dirty="0" err="1"/>
              <a:t>island:Zombified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CCD858-9D4B-4A2D-ABC9-7EACF8305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2298939"/>
          </a:xfrm>
        </p:spPr>
        <p:txBody>
          <a:bodyPr>
            <a:normAutofit/>
          </a:bodyPr>
          <a:lstStyle/>
          <a:p>
            <a:r>
              <a:rPr lang="de-DE" dirty="0"/>
              <a:t>A open 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survival</a:t>
            </a:r>
            <a:r>
              <a:rPr lang="de-DE" dirty="0"/>
              <a:t> game </a:t>
            </a:r>
            <a:r>
              <a:rPr lang="de-DE" dirty="0" err="1"/>
              <a:t>by</a:t>
            </a:r>
            <a:r>
              <a:rPr lang="de-DE" dirty="0"/>
              <a:t> Leon and Tobi</a:t>
            </a:r>
            <a:endParaRPr lang="de-AT" dirty="0"/>
          </a:p>
        </p:txBody>
      </p:sp>
      <p:pic>
        <p:nvPicPr>
          <p:cNvPr id="4" name="Picture 3" descr="Verschwommene Finanzmarktdaten und -grafiken">
            <a:extLst>
              <a:ext uri="{FF2B5EF4-FFF2-40B4-BE49-F238E27FC236}">
                <a16:creationId xmlns:a16="http://schemas.microsoft.com/office/drawing/2014/main" id="{62739AC2-E2B9-4D56-94CE-BA0454B55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18" r="11559" b="-1"/>
          <a:stretch/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28176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F79B21-3921-FFC8-2803-8F59B776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CD34A-F2A1-E03B-77B9-722070346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http://datainfomobility.com/solutions/</a:t>
            </a:r>
          </a:p>
          <a:p>
            <a:r>
              <a:rPr lang="de-AT" dirty="0"/>
              <a:t>https://www.dreamstime.com/illustration/finished-label.html</a:t>
            </a:r>
          </a:p>
          <a:p>
            <a:r>
              <a:rPr lang="de-AT" dirty="0"/>
              <a:t>https://www.dreamstime.com/work-progress-loading-bar-illustration-work-progress-loading-bar-illustration-image152656134</a:t>
            </a:r>
          </a:p>
          <a:p>
            <a:r>
              <a:rPr lang="de-AT" dirty="0"/>
              <a:t>https://tokpie.io/blog/tag/finished-campaigns/</a:t>
            </a:r>
          </a:p>
        </p:txBody>
      </p:sp>
    </p:spTree>
    <p:extLst>
      <p:ext uri="{BB962C8B-B14F-4D97-AF65-F5344CB8AC3E}">
        <p14:creationId xmlns:p14="http://schemas.microsoft.com/office/powerpoint/2010/main" val="117264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34020-D2C9-410E-BBF5-ED777232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371117-5328-4C8C-B86E-C6870F01C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454" y="1933815"/>
            <a:ext cx="1920650" cy="406699"/>
          </a:xfrm>
        </p:spPr>
        <p:txBody>
          <a:bodyPr/>
          <a:lstStyle/>
          <a:p>
            <a:r>
              <a:rPr lang="de-DE" dirty="0"/>
              <a:t>General</a:t>
            </a:r>
            <a:endParaRPr lang="de-AT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B9D2470-715B-4B1D-9A28-57E1B36CC39B}"/>
              </a:ext>
            </a:extLst>
          </p:cNvPr>
          <p:cNvSpPr txBox="1">
            <a:spLocks/>
          </p:cNvSpPr>
          <p:nvPr/>
        </p:nvSpPr>
        <p:spPr>
          <a:xfrm>
            <a:off x="755260" y="4467929"/>
            <a:ext cx="1920650" cy="4066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AT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C6C73440-586E-473B-A751-013ABE34084A}"/>
              </a:ext>
            </a:extLst>
          </p:cNvPr>
          <p:cNvSpPr txBox="1">
            <a:spLocks/>
          </p:cNvSpPr>
          <p:nvPr/>
        </p:nvSpPr>
        <p:spPr>
          <a:xfrm>
            <a:off x="711454" y="3162142"/>
            <a:ext cx="3221036" cy="4066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AT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9798313-05A1-4629-A2FD-5660FDD897CB}"/>
              </a:ext>
            </a:extLst>
          </p:cNvPr>
          <p:cNvSpPr txBox="1">
            <a:spLocks/>
          </p:cNvSpPr>
          <p:nvPr/>
        </p:nvSpPr>
        <p:spPr>
          <a:xfrm>
            <a:off x="720000" y="4146562"/>
            <a:ext cx="3911820" cy="4066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Project</a:t>
            </a:r>
            <a:endParaRPr lang="de-AT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ACB4424-6945-4077-BFB6-5BBA9B42D4F7}"/>
              </a:ext>
            </a:extLst>
          </p:cNvPr>
          <p:cNvSpPr txBox="1">
            <a:spLocks/>
          </p:cNvSpPr>
          <p:nvPr/>
        </p:nvSpPr>
        <p:spPr>
          <a:xfrm>
            <a:off x="719999" y="2385807"/>
            <a:ext cx="4544210" cy="4066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Problems/Challenges</a:t>
            </a:r>
            <a:endParaRPr lang="de-AT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97641E7E-F64A-4748-839F-DD9EF726762D}"/>
              </a:ext>
            </a:extLst>
          </p:cNvPr>
          <p:cNvSpPr txBox="1">
            <a:spLocks/>
          </p:cNvSpPr>
          <p:nvPr/>
        </p:nvSpPr>
        <p:spPr>
          <a:xfrm>
            <a:off x="711454" y="3284354"/>
            <a:ext cx="4799506" cy="4066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Progress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member</a:t>
            </a:r>
            <a:endParaRPr lang="de-AT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84436ACB-1280-43F2-9ED0-45507713226E}"/>
              </a:ext>
            </a:extLst>
          </p:cNvPr>
          <p:cNvSpPr txBox="1">
            <a:spLocks/>
          </p:cNvSpPr>
          <p:nvPr/>
        </p:nvSpPr>
        <p:spPr>
          <a:xfrm>
            <a:off x="719999" y="2800375"/>
            <a:ext cx="4433114" cy="4066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Solutions</a:t>
            </a:r>
            <a:endParaRPr lang="de-AT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2D52000D-8A23-470B-AB7F-9CD623D230FC}"/>
              </a:ext>
            </a:extLst>
          </p:cNvPr>
          <p:cNvSpPr txBox="1">
            <a:spLocks/>
          </p:cNvSpPr>
          <p:nvPr/>
        </p:nvSpPr>
        <p:spPr>
          <a:xfrm>
            <a:off x="711454" y="2767236"/>
            <a:ext cx="1877787" cy="5092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58F08D11-956C-4CEA-4E37-E12B0C3149D5}"/>
              </a:ext>
            </a:extLst>
          </p:cNvPr>
          <p:cNvSpPr txBox="1">
            <a:spLocks/>
          </p:cNvSpPr>
          <p:nvPr/>
        </p:nvSpPr>
        <p:spPr>
          <a:xfrm>
            <a:off x="716784" y="3672823"/>
            <a:ext cx="4433114" cy="4066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status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7161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F40A35-D90F-4D0C-A329-7D411C89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3200" dirty="0"/>
              <a:t>General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6CC5882-1611-4E57-98AE-E0B7DE4B635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691" r="26849" b="1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83D721-4A03-413C-BC0D-02C4F77A7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0000" y="2541600"/>
            <a:ext cx="4991962" cy="3216273"/>
          </a:xfrm>
        </p:spPr>
        <p:txBody>
          <a:bodyPr vert="horz" lIns="0" tIns="0" rIns="0" bIns="0" rtlCol="0">
            <a:normAutofit/>
          </a:bodyPr>
          <a:lstStyle/>
          <a:p>
            <a:pPr indent="-228600">
              <a:buFont typeface="The Hand Extrablack" panose="03070A02030502020204" pitchFamily="66" charset="0"/>
              <a:buChar char="•"/>
            </a:pPr>
            <a:r>
              <a:rPr lang="en-US" dirty="0"/>
              <a:t>Open world Survival game</a:t>
            </a:r>
          </a:p>
          <a:p>
            <a:pPr indent="-228600">
              <a:buFont typeface="The Hand Extrablack" panose="03070A02030502020204" pitchFamily="66" charset="0"/>
              <a:buChar char="•"/>
            </a:pPr>
            <a:r>
              <a:rPr lang="en-US" dirty="0"/>
              <a:t>Combines the best aspects of Survival,    Zombie Shooter and Open World (e.g. huge world to explore and Camp for Protection against Zombies)</a:t>
            </a:r>
          </a:p>
        </p:txBody>
      </p:sp>
    </p:spTree>
    <p:extLst>
      <p:ext uri="{BB962C8B-B14F-4D97-AF65-F5344CB8AC3E}">
        <p14:creationId xmlns:p14="http://schemas.microsoft.com/office/powerpoint/2010/main" val="491139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2146BE-FB09-44C4-83E4-8AF0FA4F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de-DE" sz="3200" dirty="0"/>
              <a:t>Problems/Challenges</a:t>
            </a:r>
            <a:endParaRPr lang="de-AT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386D83-35F1-45A0-9B91-36713FA4B8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50" r="40114" b="1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E80BF1-F08D-4128-8776-11A5DB492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096528"/>
            <a:ext cx="5111925" cy="376395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de-DE" dirty="0"/>
              <a:t>Fixed</a:t>
            </a:r>
          </a:p>
          <a:p>
            <a:pPr lvl="1"/>
            <a:r>
              <a:rPr lang="de-DE" dirty="0" err="1"/>
              <a:t>Enemies</a:t>
            </a:r>
            <a:r>
              <a:rPr lang="de-DE" dirty="0"/>
              <a:t> </a:t>
            </a:r>
            <a:r>
              <a:rPr lang="de-DE" dirty="0" err="1"/>
              <a:t>didn‘t</a:t>
            </a:r>
            <a:r>
              <a:rPr lang="de-DE" dirty="0"/>
              <a:t> </a:t>
            </a:r>
            <a:r>
              <a:rPr lang="de-DE" dirty="0" err="1"/>
              <a:t>despawn</a:t>
            </a:r>
            <a:endParaRPr lang="de-DE" dirty="0"/>
          </a:p>
          <a:p>
            <a:pPr lvl="1"/>
            <a:r>
              <a:rPr lang="de-DE" dirty="0"/>
              <a:t>Default Animation </a:t>
            </a:r>
            <a:r>
              <a:rPr lang="de-DE" dirty="0" err="1"/>
              <a:t>didn‘t</a:t>
            </a:r>
            <a:r>
              <a:rPr lang="de-DE" dirty="0"/>
              <a:t> </a:t>
            </a:r>
            <a:r>
              <a:rPr lang="de-DE" dirty="0" err="1"/>
              <a:t>play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fixed</a:t>
            </a:r>
            <a:endParaRPr lang="de-DE" dirty="0"/>
          </a:p>
          <a:p>
            <a:pPr lvl="1"/>
            <a:r>
              <a:rPr lang="de-DE" dirty="0"/>
              <a:t>Menu</a:t>
            </a:r>
          </a:p>
          <a:p>
            <a:pPr lvl="1"/>
            <a:r>
              <a:rPr lang="de-DE" dirty="0"/>
              <a:t>Enemy Animation</a:t>
            </a:r>
          </a:p>
          <a:p>
            <a:pPr lvl="1"/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doesn‘t</a:t>
            </a:r>
            <a:r>
              <a:rPr lang="de-DE" dirty="0"/>
              <a:t> follow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player</a:t>
            </a:r>
            <a:r>
              <a:rPr lang="de-DE" dirty="0"/>
              <a:t> </a:t>
            </a:r>
            <a:r>
              <a:rPr lang="de-DE" dirty="0" err="1"/>
              <a:t>animation</a:t>
            </a:r>
            <a:endParaRPr lang="de-DE" dirty="0"/>
          </a:p>
          <a:p>
            <a:pPr lvl="1"/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8265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2146BE-FB09-44C4-83E4-8AF0FA4F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de-DE" sz="3200" dirty="0"/>
              <a:t>Solutions</a:t>
            </a:r>
            <a:endParaRPr lang="de-AT" sz="3200" dirty="0"/>
          </a:p>
        </p:txBody>
      </p:sp>
      <p:pic>
        <p:nvPicPr>
          <p:cNvPr id="1028" name="Picture 4" descr="Solutions and Services - DataINFOMOBILITY">
            <a:extLst>
              <a:ext uri="{FF2B5EF4-FFF2-40B4-BE49-F238E27FC236}">
                <a16:creationId xmlns:a16="http://schemas.microsoft.com/office/drawing/2014/main" id="{E689AD24-7207-841B-3609-B6A40FBC63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8" r="23270" b="-1"/>
          <a:stretch/>
        </p:blipFill>
        <p:spPr bwMode="auto"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E80BF1-F08D-4128-8776-11A5DB492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 err="1"/>
              <a:t>Calculating</a:t>
            </a:r>
            <a:r>
              <a:rPr lang="de-DE" dirty="0"/>
              <a:t> a </a:t>
            </a:r>
            <a:r>
              <a:rPr lang="de-DE" dirty="0" err="1"/>
              <a:t>despawn</a:t>
            </a:r>
            <a:r>
              <a:rPr lang="de-DE" dirty="0"/>
              <a:t> </a:t>
            </a:r>
            <a:r>
              <a:rPr lang="de-DE" dirty="0" err="1"/>
              <a:t>range</a:t>
            </a:r>
            <a:endParaRPr lang="de-DE" dirty="0"/>
          </a:p>
          <a:p>
            <a:r>
              <a:rPr lang="de-DE" dirty="0"/>
              <a:t>Setting a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state</a:t>
            </a:r>
            <a:endParaRPr lang="de-DE" dirty="0"/>
          </a:p>
          <a:p>
            <a:pPr lvl="1"/>
            <a:endParaRPr lang="de-DE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7304608-A456-A9EC-25CE-92D53960A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806" y="3959236"/>
            <a:ext cx="3124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6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2146BE-FB09-44C4-83E4-8AF0FA4F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de-DE" sz="3200" dirty="0"/>
              <a:t>Progress</a:t>
            </a:r>
            <a:endParaRPr lang="de-AT" sz="3200" dirty="0"/>
          </a:p>
        </p:txBody>
      </p:sp>
      <p:pic>
        <p:nvPicPr>
          <p:cNvPr id="2052" name="Picture 4" descr="Progress Stock Video Footage for Free Download">
            <a:extLst>
              <a:ext uri="{FF2B5EF4-FFF2-40B4-BE49-F238E27FC236}">
                <a16:creationId xmlns:a16="http://schemas.microsoft.com/office/drawing/2014/main" id="{CA963C38-355B-D24D-B4F7-F3EC09DA83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4" r="27994"/>
          <a:stretch/>
        </p:blipFill>
        <p:spPr bwMode="auto"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E80BF1-F08D-4128-8776-11A5DB492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Enemy AI &amp; </a:t>
            </a:r>
            <a:r>
              <a:rPr lang="de-DE" dirty="0" err="1"/>
              <a:t>Spawner</a:t>
            </a:r>
            <a:endParaRPr lang="de-DE" dirty="0"/>
          </a:p>
          <a:p>
            <a:r>
              <a:rPr lang="de-DE" dirty="0" err="1"/>
              <a:t>Animations</a:t>
            </a:r>
            <a:endParaRPr lang="de-DE" dirty="0"/>
          </a:p>
          <a:p>
            <a:r>
              <a:rPr lang="de-DE" dirty="0" err="1"/>
              <a:t>Switchable</a:t>
            </a:r>
            <a:r>
              <a:rPr lang="de-DE" dirty="0"/>
              <a:t> Views</a:t>
            </a:r>
          </a:p>
          <a:p>
            <a:r>
              <a:rPr lang="de-DE" dirty="0"/>
              <a:t>Fixed Bugs</a:t>
            </a:r>
          </a:p>
          <a:p>
            <a:pPr lvl="1"/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8226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2146BE-FB09-44C4-83E4-8AF0FA4F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de-DE" sz="3200"/>
              <a:t>Finished</a:t>
            </a:r>
            <a:r>
              <a:rPr lang="de-DE" sz="3200" dirty="0"/>
              <a:t> Status</a:t>
            </a:r>
            <a:endParaRPr lang="de-AT" sz="3200" dirty="0"/>
          </a:p>
        </p:txBody>
      </p:sp>
      <p:pic>
        <p:nvPicPr>
          <p:cNvPr id="1028" name="Picture 4" descr="Finished campaigns Archives - Tokpie Blog">
            <a:extLst>
              <a:ext uri="{FF2B5EF4-FFF2-40B4-BE49-F238E27FC236}">
                <a16:creationId xmlns:a16="http://schemas.microsoft.com/office/drawing/2014/main" id="{EC3F243B-D51C-DC95-A861-1EC754E1D3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7" r="17213" b="2"/>
          <a:stretch/>
        </p:blipFill>
        <p:spPr bwMode="auto"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E80BF1-F08D-4128-8776-11A5DB492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/>
          </a:bodyPr>
          <a:lstStyle/>
          <a:p>
            <a:endParaRPr lang="de-DE" dirty="0"/>
          </a:p>
          <a:p>
            <a:pPr lvl="1"/>
            <a:r>
              <a:rPr lang="de-DE" dirty="0"/>
              <a:t>Small </a:t>
            </a:r>
            <a:r>
              <a:rPr lang="de-DE" dirty="0" err="1"/>
              <a:t>inventory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min. 4 </a:t>
            </a:r>
            <a:r>
              <a:rPr lang="de-DE" dirty="0" err="1"/>
              <a:t>weapons</a:t>
            </a:r>
            <a:endParaRPr lang="de-DE" dirty="0"/>
          </a:p>
          <a:p>
            <a:pPr lvl="1"/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menu</a:t>
            </a:r>
            <a:endParaRPr lang="de-DE" dirty="0"/>
          </a:p>
          <a:p>
            <a:pPr lvl="1"/>
            <a:r>
              <a:rPr lang="de-DE" dirty="0"/>
              <a:t>Combat </a:t>
            </a:r>
            <a:r>
              <a:rPr lang="de-DE" dirty="0" err="1"/>
              <a:t>system</a:t>
            </a:r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101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5C5297-7623-44A6-B13A-4424C8257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6E46BD-1D93-4B75-A1AD-F8DCF32C3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BAC0C0-DA76-4597-B2DF-DC60CBF4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728663"/>
            <a:ext cx="5015638" cy="279573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600" spc="-100" dirty="0"/>
              <a:t>Presentation of Blender and Unity</a:t>
            </a:r>
          </a:p>
        </p:txBody>
      </p:sp>
      <p:pic>
        <p:nvPicPr>
          <p:cNvPr id="3" name="Inhaltsplatzhalter 5">
            <a:extLst>
              <a:ext uri="{FF2B5EF4-FFF2-40B4-BE49-F238E27FC236}">
                <a16:creationId xmlns:a16="http://schemas.microsoft.com/office/drawing/2014/main" id="{A99D0811-521C-4301-8A7E-B311817569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74" r="23232"/>
          <a:stretch/>
        </p:blipFill>
        <p:spPr>
          <a:xfrm>
            <a:off x="647479" y="585438"/>
            <a:ext cx="5437859" cy="5358727"/>
          </a:xfrm>
          <a:custGeom>
            <a:avLst/>
            <a:gdLst/>
            <a:ahLst/>
            <a:cxnLst/>
            <a:rect l="l" t="t" r="r" b="b"/>
            <a:pathLst>
              <a:path w="5437859" h="5358727">
                <a:moveTo>
                  <a:pt x="2442245" y="12"/>
                </a:moveTo>
                <a:cubicBezTo>
                  <a:pt x="2708249" y="-1139"/>
                  <a:pt x="3417096" y="86121"/>
                  <a:pt x="3772502" y="222641"/>
                </a:cubicBezTo>
                <a:cubicBezTo>
                  <a:pt x="4178135" y="378663"/>
                  <a:pt x="4516888" y="502516"/>
                  <a:pt x="4794198" y="943240"/>
                </a:cubicBezTo>
                <a:cubicBezTo>
                  <a:pt x="5070964" y="1383427"/>
                  <a:pt x="5480948" y="2332430"/>
                  <a:pt x="5434186" y="2864301"/>
                </a:cubicBezTo>
                <a:cubicBezTo>
                  <a:pt x="5387424" y="3395099"/>
                  <a:pt x="5199832" y="3941446"/>
                  <a:pt x="4762661" y="4378953"/>
                </a:cubicBezTo>
                <a:cubicBezTo>
                  <a:pt x="4309722" y="4878654"/>
                  <a:pt x="3935081" y="5128505"/>
                  <a:pt x="3497910" y="5222333"/>
                </a:cubicBezTo>
                <a:cubicBezTo>
                  <a:pt x="3184713" y="5265762"/>
                  <a:pt x="2870973" y="5385861"/>
                  <a:pt x="2557776" y="5353156"/>
                </a:cubicBezTo>
                <a:cubicBezTo>
                  <a:pt x="2244579" y="5320450"/>
                  <a:pt x="1751402" y="5242707"/>
                  <a:pt x="1374043" y="5019128"/>
                </a:cubicBezTo>
                <a:cubicBezTo>
                  <a:pt x="1108696" y="4831472"/>
                  <a:pt x="796586" y="4519963"/>
                  <a:pt x="483933" y="4019189"/>
                </a:cubicBezTo>
                <a:cubicBezTo>
                  <a:pt x="171824" y="3582755"/>
                  <a:pt x="0" y="3082518"/>
                  <a:pt x="0" y="2536171"/>
                </a:cubicBezTo>
                <a:cubicBezTo>
                  <a:pt x="0" y="2411246"/>
                  <a:pt x="296885" y="1177542"/>
                  <a:pt x="749280" y="771132"/>
                </a:cubicBezTo>
                <a:cubicBezTo>
                  <a:pt x="1202764" y="365259"/>
                  <a:pt x="1858520" y="99860"/>
                  <a:pt x="2357678" y="6032"/>
                </a:cubicBezTo>
                <a:cubicBezTo>
                  <a:pt x="2375281" y="2145"/>
                  <a:pt x="2404244" y="176"/>
                  <a:pt x="2442245" y="1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9756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E3E963-7ADC-4469-A079-F78B0BC6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64DEA4-D6B8-4DEF-B1D0-6D5672FA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01A4DF-1B54-4755-A632-E228D842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600" spc="-100" dirty="0"/>
              <a:t>Thanks for your attention!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BF82CE8-004C-4F4C-B36F-764889ECC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00" y="917269"/>
            <a:ext cx="5014800" cy="5014800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16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21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2896353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RightStep">
      <a:dk1>
        <a:srgbClr val="000000"/>
      </a:dk1>
      <a:lt1>
        <a:srgbClr val="FFFFFF"/>
      </a:lt1>
      <a:dk2>
        <a:srgbClr val="1B282F"/>
      </a:dk2>
      <a:lt2>
        <a:srgbClr val="F3F0F0"/>
      </a:lt2>
      <a:accent1>
        <a:srgbClr val="2FB1BB"/>
      </a:accent1>
      <a:accent2>
        <a:srgbClr val="2578C7"/>
      </a:accent2>
      <a:accent3>
        <a:srgbClr val="3747D9"/>
      </a:accent3>
      <a:accent4>
        <a:srgbClr val="6232CA"/>
      </a:accent4>
      <a:accent5>
        <a:srgbClr val="AE37D9"/>
      </a:accent5>
      <a:accent6>
        <a:srgbClr val="C725AE"/>
      </a:accent6>
      <a:hlink>
        <a:srgbClr val="BF483F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Breitbild</PresentationFormat>
  <Paragraphs>43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Sagona Book</vt:lpstr>
      <vt:lpstr>The Hand Extrablack</vt:lpstr>
      <vt:lpstr>BlobVTI</vt:lpstr>
      <vt:lpstr>island:Zombified</vt:lpstr>
      <vt:lpstr>Overview</vt:lpstr>
      <vt:lpstr>General </vt:lpstr>
      <vt:lpstr>Problems/Challenges</vt:lpstr>
      <vt:lpstr>Solutions</vt:lpstr>
      <vt:lpstr>Progress</vt:lpstr>
      <vt:lpstr>Finished Status</vt:lpstr>
      <vt:lpstr>Presentation of Blender and Unity</vt:lpstr>
      <vt:lpstr>Thanks for your attention!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island:Zombified</dc:title>
  <dc:creator>Tobias Pirkl</dc:creator>
  <cp:lastModifiedBy>Tobias Pirkl</cp:lastModifiedBy>
  <cp:revision>5</cp:revision>
  <dcterms:created xsi:type="dcterms:W3CDTF">2021-11-30T17:26:11Z</dcterms:created>
  <dcterms:modified xsi:type="dcterms:W3CDTF">2022-05-25T05:57:42Z</dcterms:modified>
</cp:coreProperties>
</file>