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4950">
                <a:latin charset="0" panose="02020603050405020304" pitchFamily="18" typeface="Times New Roman"/>
                <a:cs charset="0" panose="02020603050405020304" pitchFamily="18" typeface="Times New Roman"/>
              </a:rPr>
              <a:t>1/7             </a:t>
            </a:r>
            <a:r>
              <a:rPr dirty="0" i="1" lang="da-DK" sz="4950">
                <a:latin charset="0" panose="02020603050405020304" pitchFamily="18" typeface="Times New Roman"/>
                <a:cs charset="0" panose="02020603050405020304" pitchFamily="18" typeface="Times New Roman"/>
              </a:rPr>
              <a:t>B.S. Ingemann 1837.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endParaRPr dirty="0" lang="da-DK">
              <a:latin charset="0" panose="02020603050405020304" pitchFamily="18" typeface="Times New Roman"/>
              <a:cs charset="0" panose="02020603050405020304" pitchFamily="18" typeface="Times New Roman"/>
            </a:endParaRP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I østen stiger solen op: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Den spreder guld på sky,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går over hav og </a:t>
            </a:r>
            <a:r>
              <a:rPr dirty="0" err="1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bjergetop</a:t>
            </a: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,</a:t>
            </a:r>
          </a:p>
          <a:p>
            <a:pPr indent="0" marL="0">
              <a:lnSpc>
                <a:spcPct val="90000"/>
              </a:lnSpc>
              <a:spcBef>
                <a:spcPts val="1000"/>
              </a:spcBef>
              <a:buNone/>
            </a:pPr>
            <a:r>
              <a:rPr dirty="0" lang="da-DK" sz="6000">
                <a:latin charset="0" panose="02020603050405020304" pitchFamily="18" typeface="Times New Roman"/>
                <a:cs charset="0" panose="02020603050405020304" pitchFamily="18" typeface="Times New Roman"/>
              </a:rPr>
              <a:t>går over land og by.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000"/>
              <a:t>Så vældigt det mødteK.L. Aastrup 1962.
             Så vældigt det mødte
os først i vor dåb,
det ord, der genfødte
til levende håb,
det ord om den morgen,
der underfuldt kom
og svarede sorgen:
»Se, graven er tom!«
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