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0830"/>
            <a:ext cx="12192000" cy="5757169"/>
          </a:xfrm>
        </p:spPr>
        <p:txBody>
          <a:bodyPr>
            <a:normAutofit/>
          </a:bodyPr>
          <a:lstStyle/>
          <a:p>
            <a:pPr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rPr dirty="0" lang="da-DK" sz="6000">
                <a:latin charset="0" panose="02020603050405020304" pitchFamily="18" typeface="Times New Roman"/>
                <a:cs charset="0" panose="02020603050405020304" pitchFamily="18" typeface="Times New Roman"/>
              </a:rPr>
              <a:t>I østen stiger solen op:</a:t>
            </a:r>
          </a:p>
          <a:p>
            <a:pPr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rPr dirty="0" lang="da-DK" sz="6000">
                <a:latin charset="0" panose="02020603050405020304" pitchFamily="18" typeface="Times New Roman"/>
                <a:cs charset="0" panose="02020603050405020304" pitchFamily="18" typeface="Times New Roman"/>
              </a:rPr>
              <a:t>Den spreder guld på sky,</a:t>
            </a:r>
          </a:p>
          <a:p>
            <a:pPr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rPr dirty="0" lang="da-DK" sz="6000">
                <a:latin charset="0" panose="02020603050405020304" pitchFamily="18" typeface="Times New Roman"/>
                <a:cs charset="0" panose="02020603050405020304" pitchFamily="18" typeface="Times New Roman"/>
              </a:rPr>
              <a:t>går over hav og </a:t>
            </a:r>
            <a:r>
              <a:rPr dirty="0" err="1" lang="da-DK" sz="6000">
                <a:latin charset="0" panose="02020603050405020304" pitchFamily="18" typeface="Times New Roman"/>
                <a:cs charset="0" panose="02020603050405020304" pitchFamily="18" typeface="Times New Roman"/>
              </a:rPr>
              <a:t>bjergetop</a:t>
            </a:r>
            <a:r>
              <a:rPr dirty="0" lang="da-DK" sz="6000">
                <a:latin charset="0" panose="02020603050405020304" pitchFamily="18" typeface="Times New Roman"/>
                <a:cs charset="0" panose="02020603050405020304" pitchFamily="18" typeface="Times New Roman"/>
              </a:rPr>
              <a:t>,</a:t>
            </a:r>
          </a:p>
          <a:p>
            <a:pPr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rPr dirty="0" lang="da-DK" sz="6000">
                <a:latin charset="0" panose="02020603050405020304" pitchFamily="18" typeface="Times New Roman"/>
                <a:cs charset="0" panose="02020603050405020304" pitchFamily="18" typeface="Times New Roman"/>
              </a:rPr>
              <a:t>går over land og by.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20A2F052-C996-4C1D-A2D7-491DD1ABEAA5}"/>
              </a:ext>
            </a:extLst>
          </p:cNvPr>
          <p:cNvSpPr txBox="1"/>
          <p:nvPr/>
        </p:nvSpPr>
        <p:spPr>
          <a:xfrm>
            <a:off x="0" y="0"/>
            <a:ext cx="12277817" cy="138499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dirty="0" lang="da-DK" sz="4800">
                <a:latin charset="0" panose="02020603050405020304" pitchFamily="18" typeface="Times New Roman"/>
                <a:cs charset="0" panose="02020603050405020304" pitchFamily="18" typeface="Times New Roman"/>
              </a:rPr>
              <a:t>1/7             </a:t>
            </a:r>
            <a:r>
              <a:rPr dirty="0" i="1" lang="da-DK" sz="4800">
                <a:latin charset="0" panose="02020603050405020304" pitchFamily="18" typeface="Times New Roman"/>
                <a:cs charset="0" panose="02020603050405020304" pitchFamily="18" typeface="Times New Roman"/>
              </a:rPr>
              <a:t>B.S. Ingemann 1837.</a:t>
            </a:r>
          </a:p>
          <a:p>
            <a:endParaRPr dirty="0" lang="da-DK">
              <a:latin charset="0" panose="02020603050405020304" pitchFamily="18" typeface="Times New Roman"/>
              <a:cs charset="0" panose="02020603050405020304" pitchFamily="18" typeface="Times New Roman"/>
            </a:endParaRPr>
          </a:p>
          <a:p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0830"/>
            <a:ext cx="12192000" cy="5757169"/>
          </a:xfrm>
        </p:spPr>
        <p:txBody>
          <a:bodyPr>
            <a:normAutofit/>
          </a:bodyPr>
          <a:lstStyle/>
          <a:p>
            <a:r>
              <a:rPr lang="en-US" sz="3000"/>
              <a:t>
             Så vældigt det mødte
os først i vor dåb,
det ord, der genfødte
til levende håb,
det ord om den morgen,
der underfuldt kom
og svarede sorgen:
»Se, graven er tom!«
  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