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D8DA53B-6F09-46A0-8670-F938494D5F38}"/>
              </a:ext>
            </a:extLst>
          </p:cNvPr>
          <p:cNvSpPr>
            <a:spLocks noGrp="1"/>
          </p:cNvSpPr>
          <p:nvPr>
            <p:ph idx="1" sz="half"/>
          </p:nvPr>
        </p:nvSpPr>
        <p:spPr>
          <a:xfrm>
            <a:off x="0" y="990600"/>
            <a:ext cx="12192000" cy="5845175"/>
          </a:xfrm>
        </p:spPr>
        <p:txBody>
          <a:bodyPr/>
          <a:lstStyle/>
          <a:p>
            <a:pPr>
              <a:buNone/>
            </a:pPr>
            <a:r>
              <a:rPr lang="en-US" sz="4000">
                <a:solidFill>
                  <a:srgbClr val="FFFFFF"/>
                </a:solidFill>
                <a:latin typeface="Times New Roman"/>
              </a:rPr>
              <a:t>O Gud, min synd du sænke ned,
hvor havet dybt mon være,
ifør mig din retfærdighed,
forny mig til din ære!
Et helligt hjerte her mig giv,
så får mit støv vel engang liv,
som ej har død i vente!
          </a:t>
            </a:r>
          </a:p>
        </p:txBody>
      </p:sp>
      <p:sp>
        <p:nvSpPr>
          <p:cNvPr id="4" name="Pladsholder til indhold 3">
            <a:extLst>
              <a:ext uri="{FF2B5EF4-FFF2-40B4-BE49-F238E27FC236}">
                <a16:creationId xmlns:a16="http://schemas.microsoft.com/office/drawing/2014/main" id="{51AF507C-229C-4349-9C96-82EDB0BA7DFB}"/>
              </a:ext>
            </a:extLst>
          </p:cNvPr>
          <p:cNvSpPr>
            <a:spLocks noGrp="1"/>
          </p:cNvSpPr>
          <p:nvPr>
            <p:ph idx="2" sz="half"/>
          </p:nvPr>
        </p:nvSpPr>
        <p:spPr>
          <a:xfrm>
            <a:off x="0" y="22225"/>
            <a:ext cx="12192000" cy="1803400"/>
          </a:xfrm>
        </p:spPr>
        <p:txBody>
          <a:bodyPr/>
          <a:lstStyle/>
          <a:p>
            <a:pPr>
              <a:buNone/>
            </a:pPr>
            <a:r>
              <a:rPr lang="en-US">
                <a:solidFill>
                  <a:srgbClr val="FFFFFF"/>
                </a:solidFill>
                <a:latin typeface="Times New Roman"/>
              </a:rPr>
              <a:t>1/1          Johann Heermann 1630. Søren Jonæsøn 1693. Bearbejdet 1935.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