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593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976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00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27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925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22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0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717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727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775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8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E252-FF3A-4A73-B583-2B6EF4627E94}" type="datetimeFigureOut">
              <a:rPr lang="en-DK" smtClean="0"/>
              <a:t>11/12/2019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896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830"/>
            <a:ext cx="12192000" cy="5757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østen stiger solen op:</a:t>
            </a:r>
          </a:p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spreder guld på sky,</a:t>
            </a:r>
          </a:p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går over hav og </a:t>
            </a:r>
            <a:r>
              <a:rPr lang="da-DK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bjergetop</a:t>
            </a: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går over land og by.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20A2F052-C996-4C1D-A2D7-491DD1ABEAA5}"/>
              </a:ext>
            </a:extLst>
          </p:cNvPr>
          <p:cNvSpPr txBox="1"/>
          <p:nvPr/>
        </p:nvSpPr>
        <p:spPr>
          <a:xfrm>
            <a:off x="0" y="0"/>
            <a:ext cx="12277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1/7             </a:t>
            </a:r>
            <a:r>
              <a:rPr lang="da-DK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B.S. Ingemann 1837.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6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Simon Rasmussen</dc:creator>
  <cp:lastModifiedBy>Simon Rasmussen</cp:lastModifiedBy>
  <cp:revision>6</cp:revision>
  <dcterms:created xsi:type="dcterms:W3CDTF">2019-11-22T21:05:59Z</dcterms:created>
  <dcterms:modified xsi:type="dcterms:W3CDTF">2019-12-11T01:34:14Z</dcterms:modified>
</cp:coreProperties>
</file>