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8DA53B-6F09-46A0-8670-F938494D5F38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0" y="990600"/>
            <a:ext cx="12192000" cy="5845175"/>
          </a:xfrm>
        </p:spPr>
        <p:txBody>
          <a:bodyPr/>
          <a:lstStyle/>
          <a:p>
            <a:pPr>
              <a:buNone/>
            </a:pPr>
            <a:r>
              <a:rPr lang="en-US" sz="4000">
                <a:solidFill>
                  <a:srgbClr val="FFFFFF"/>
                </a:solidFill>
                <a:latin typeface="Times New Roman"/>
              </a:rPr>
              <a:t>Giv mig, Gud, en salmetunge,
så for dig jeg ret kan sjunge
højt og lydelig,
så jeg føle kan med glæde:
sødt det er om dig at kvæde
uden skrømt og svig!
          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AF507C-229C-4349-9C96-82EDB0BA7DFB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0" y="22225"/>
            <a:ext cx="12192000" cy="1803400"/>
          </a:xfrm>
        </p:spPr>
        <p:txBody>
          <a:bodyPr/>
          <a:lstStyle/>
          <a:p>
            <a:pPr>
              <a:buNone/>
            </a:pPr>
            <a:r>
              <a:rPr lang="en-US">
                <a:solidFill>
                  <a:srgbClr val="FFFFFF"/>
                </a:solidFill>
                <a:latin typeface="Times New Roman"/>
              </a:rPr>
              <a:t>1/8          N.F.S. Grundtvig 1836 og 1868.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