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8DA53B-6F09-46A0-8670-F938494D5F38}"/>
              </a:ext>
            </a:extLst>
          </p:cNvPr>
          <p:cNvSpPr>
            <a:spLocks noGrp="1"/>
          </p:cNvSpPr>
          <p:nvPr>
            <p:ph idx="1" sz="half"/>
          </p:nvPr>
        </p:nvSpPr>
        <p:spPr>
          <a:xfrm>
            <a:off x="0" y="990600"/>
            <a:ext cx="12192000" cy="5845175"/>
          </a:xfrm>
        </p:spPr>
        <p:txBody>
          <a:bodyPr/>
          <a:lstStyle/>
          <a:p>
            <a:pPr>
              <a:buNone/>
            </a:pPr>
            <a:r>
              <a:rPr lang="en-US" sz="4000">
                <a:solidFill>
                  <a:srgbClr val="FFFFFF"/>
                </a:solidFill>
                <a:latin typeface="Comic Sans MS"/>
              </a:rPr>
              <a:t>Jeg lever - og ved hvor længe fuldtrøst:
jeg lever, til Herren mig kalder;
jeg lever og venter den kaldende røst,
jeg lever som gæsten på fremmed kyst,
til Faderen barnet hjemkalder.
          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1AF507C-229C-4349-9C96-82EDB0BA7DFB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0" y="22225"/>
            <a:ext cx="12192000" cy="1803400"/>
          </a:xfrm>
        </p:spPr>
        <p:txBody>
          <a:bodyPr/>
          <a:lstStyle/>
          <a:p>
            <a:pPr>
              <a:buNone/>
            </a:pPr>
            <a:r>
              <a:rPr lang="en-US">
                <a:solidFill>
                  <a:srgbClr val="FFFFFF"/>
                </a:solidFill>
                <a:latin typeface="TIMES_NEW_ROMAN"/>
              </a:rPr>
              <a:t>1/4          Str. 1: Martin Luther 1531. Str. 1-4: B.S. Ingemann 1851.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