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59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97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00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7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92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22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0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71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7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8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E252-FF3A-4A73-B583-2B6EF4627E94}" type="datetimeFigureOut">
              <a:rPr lang="en-DK" smtClean="0"/>
              <a:t>12/11/2019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896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8DA53B-6F09-46A0-8670-F938494D5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90600"/>
            <a:ext cx="12192000" cy="5845175"/>
          </a:xfrm>
        </p:spPr>
        <p:txBody>
          <a:bodyPr/>
          <a:lstStyle/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østen stiger solen op:</a:t>
            </a:r>
          </a:p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spreder guld på sky,</a:t>
            </a:r>
          </a:p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går over hav og </a:t>
            </a:r>
            <a:r>
              <a:rPr lang="da-DK" sz="6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bjergetop</a:t>
            </a: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>
              <a:buNone/>
            </a:pPr>
            <a:r>
              <a:rPr lang="da-DK" sz="6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går over land og by.</a:t>
            </a:r>
          </a:p>
          <a:p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AF507C-229C-4349-9C96-82EDB0BA7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2225"/>
            <a:ext cx="12192000" cy="1803400"/>
          </a:xfrm>
        </p:spPr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4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             </a:t>
            </a:r>
            <a:r>
              <a:rPr lang="da-DK" sz="48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B.S. Ingemann 1837.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7043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Rasmussen</dc:creator>
  <cp:lastModifiedBy>nono nonono</cp:lastModifiedBy>
  <cp:revision>9</cp:revision>
  <dcterms:created xsi:type="dcterms:W3CDTF">2019-11-22T21:05:59Z</dcterms:created>
  <dcterms:modified xsi:type="dcterms:W3CDTF">2019-12-11T10:17:23Z</dcterms:modified>
</cp:coreProperties>
</file>