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3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22/11/2019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593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22/11/2019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6976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22/11/2019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005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22/11/2019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278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22/11/2019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925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22/11/2019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5222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22/11/2019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204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22/11/2019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2717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22/11/2019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727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22/11/2019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775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E252-FF3A-4A73-B583-2B6EF4627E94}" type="datetimeFigureOut">
              <a:rPr lang="en-DK" smtClean="0"/>
              <a:t>22/11/2019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83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E252-FF3A-4A73-B583-2B6EF4627E94}" type="datetimeFigureOut">
              <a:rPr lang="en-DK" smtClean="0"/>
              <a:t>22/11/2019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A27F2-7A74-4EBE-A859-13087D1C49FC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3896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1/7             </a:t>
            </a:r>
            <a:r>
              <a:rPr lang="da-DK" sz="49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B.S. Ingemann 1837.</a:t>
            </a:r>
          </a:p>
          <a:p>
            <a:pPr marL="0" indent="0">
              <a:buNone/>
            </a:pP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a-D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østen stiger solen op:</a:t>
            </a:r>
          </a:p>
          <a:p>
            <a:pPr marL="0" indent="0">
              <a:buNone/>
            </a:pPr>
            <a:r>
              <a:rPr lang="da-D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 spreder guld på sky,</a:t>
            </a:r>
          </a:p>
          <a:p>
            <a:pPr marL="0" indent="0">
              <a:buNone/>
            </a:pPr>
            <a:r>
              <a:rPr lang="da-D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går over hav og </a:t>
            </a:r>
            <a:r>
              <a:rPr lang="da-DK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bjergetop</a:t>
            </a:r>
            <a:r>
              <a:rPr lang="da-D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da-DK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går over land og by.</a:t>
            </a:r>
          </a:p>
        </p:txBody>
      </p:sp>
    </p:spTree>
    <p:extLst>
      <p:ext uri="{BB962C8B-B14F-4D97-AF65-F5344CB8AC3E}">
        <p14:creationId xmlns:p14="http://schemas.microsoft.com/office/powerpoint/2010/main" val="223816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Simon Rasmussen</dc:creator>
  <cp:lastModifiedBy>Simon Rasmussen</cp:lastModifiedBy>
  <cp:revision>2</cp:revision>
  <dcterms:created xsi:type="dcterms:W3CDTF">2019-11-22T21:05:59Z</dcterms:created>
  <dcterms:modified xsi:type="dcterms:W3CDTF">2019-11-22T21:52:43Z</dcterms:modified>
</cp:coreProperties>
</file>