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Análisis de Retención de Clientes con Cohortes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Resumen del proyecto y principales insights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Objetivo: Analizar la retención de usuarios por cohortes.</a:t>
            </a:r>
          </a:p>
          <a:p>
            <a:r>
              <a:t>• Dataset: Actividad de usuarios con fechas de registro y uso.</a:t>
            </a:r>
          </a:p>
          <a:p>
            <a:r>
              <a:t>• Tecnologías: Python (Pandas, Matplotlib, Seaborn)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Heatmap de Retención por Cohorte</a:t>
            </a:r>
          </a:p>
        </p:txBody>
      </p:sp>
      <p:pic>
        <p:nvPicPr>
          <p:cNvPr id="3" name="Picture 2" descr="heatmap_retenc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Curvas de Retención por Cohorte</a:t>
            </a:r>
          </a:p>
        </p:txBody>
      </p:sp>
      <p:pic>
        <p:nvPicPr>
          <p:cNvPr id="3" name="Picture 2" descr="curvas_retencion_cohor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Retención Promedio por País</a:t>
            </a:r>
          </a:p>
        </p:txBody>
      </p:sp>
      <p:pic>
        <p:nvPicPr>
          <p:cNvPr id="3" name="Picture 2" descr="retencion_promedio_por_pai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Conclusiones y Recomendaciones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Conclusiones:</a:t>
            </a:r>
          </a:p>
          <a:p>
            <a:r>
              <a:t>- Fuerte caída en el primer mes</a:t>
            </a:r>
          </a:p>
          <a:p>
            <a:r>
              <a:t>- Cohortes recientes con mejor retención</a:t>
            </a:r>
          </a:p>
          <a:p>
            <a:r>
              <a:t>- Diferencias por país detectadas</a:t>
            </a:r>
          </a:p>
          <a:p/>
          <a:p>
            <a:r>
              <a:t>Recomendaciones:</a:t>
            </a:r>
          </a:p>
          <a:p>
            <a:r>
              <a:t>- Replicar campañas exitosas</a:t>
            </a:r>
          </a:p>
          <a:p>
            <a:r>
              <a:t>- Optimizar onboarding</a:t>
            </a:r>
          </a:p>
          <a:p>
            <a:r>
              <a:t>- A/B tests en UX inicial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