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9C7"/>
    <a:srgbClr val="33051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032B7-92B3-4E5E-A1E0-98E94B933D5E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B73D0-776C-4A5B-BFB8-E33CD1B5A6E2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99D48-7095-BAE3-7576-3BFB9EDC9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77841EE-8A9E-9946-261A-F428612AC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AACFFA6-94B7-4B7D-A2DC-C1BFB8755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1629463-2AF2-9727-8B9A-7F459D8E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B0A4B1-8FD5-1BA2-16F6-7F9A7E73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FFD628-C45C-D46C-A5D8-67F41CEE0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99350B6-011C-C7F4-A806-97CB594B0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0393415-CE7A-E94C-6B99-99CBD1F16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854409BE-1EB7-16E6-D151-998F56B4B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33124D8-27D0-9332-BB40-9AA994DCF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5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8B5B31B5-BDE9-1485-ED91-96A329373B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37E94BB-1996-03B6-A9FD-DD518245E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CA70632-B03F-845F-9D8A-1819D30F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5A7ED36-4669-6452-CC70-F35C44D8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92D67C1F-C5FB-FE5E-2C09-6B070294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8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FE70F-4BA0-69F6-F8B1-EEA639C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6CF7F7A-3BA4-3705-FCD4-D56870013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DEDFEA98-B5D0-BC9A-C8E6-C1E8336A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55803394-9B43-A36A-BA68-EEB20CCA0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66D787E9-4BCE-A459-F351-CC2A604A8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A9C1F-7447-376E-5FE9-D3191557E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3AACF33B-38ED-8C1A-BEEC-B844CB199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78807951-2ECA-9A8E-9567-FA85C718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9D57F288-59BF-3B28-BD31-5F379F2E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7546BC0-C8B6-BAA9-89B9-ED58FFEA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B8F5E-9E2E-955E-9773-27071AF44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B8461D37-E5DA-8A9C-9C1B-5B11C0D4D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48BC0236-5218-245D-D104-B9182645E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44615781-7F54-9395-E86C-801B5CD0F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111307E9-DE4F-19FD-2AA1-CD82E08E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AA79BC58-FEDF-FA47-A709-004A8A5D3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8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F7836-B864-34BD-FB70-00FE1F2F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052A229-959E-7A38-5E29-2FA72A698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586F3B7-F707-5BB0-906A-DAC71A8D5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B375293B-1917-3C96-E93E-F8FE7D8A1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24FB1353-8645-6783-C9C8-50DCDEF56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DC4DF193-A4D1-23D3-19B1-1607C0C2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6BDB70FA-E2BB-2EE0-0A31-4F6B8846F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EAD8D47A-78E0-A9B8-4073-FB749A43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7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65BF9-52C3-8F11-DDC0-AB0119F60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3E23A70-480A-2A7F-FAC5-7AEC6A8B6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A99A0716-0ADB-1ED0-8D70-8F79089F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D06DC5FC-00D2-D48E-0160-AEA4B6675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98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E2FC44C4-05AC-F7F5-FF0A-997095E0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F6DDE69-6CC0-E66D-5ECD-418E1306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DF67FB2C-1197-903E-8B57-907C1CA4D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107FD4-300E-9B17-474C-BD696A705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4219F48-694F-D5A7-77C9-606A021AD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DB9F9D7-7496-65DB-F346-E08694154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C3DF309-4CE2-1B36-B9CE-69FA6FE05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6E1EE93-46DC-78D5-5924-CC1062E0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848A3AE-B2AF-A668-EA74-F421DB83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8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0C3B10-2587-B87E-1193-47CB8AD88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4B4A760A-4C23-6D4F-CC62-AAF5027F0E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87C25E70-DA0A-240B-A1BA-8C20BF5AB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1A9850C-D237-DF7A-F964-0B3E3FF2A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02756137-2FA3-1B1C-F584-A3B1D700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9A5DF2DA-776A-20E1-3196-D2F2F69A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D2D5CF1A-DB52-E48E-59AD-3FE0E24B5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/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06D0B24-1453-A731-AD1A-539111151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/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B14D964-94AB-9309-FE9B-A6FDE48DF4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C498BE-6E42-430C-ADF0-324230FCAB9C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AB652D7F-77A1-5DAB-7C5B-04BF047A5F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F3F682C-AD7B-4EE8-35C3-00F4D3559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B126DA-2333-426D-9E73-E5B9E94D421A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47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F3FE81-5E24-7922-120A-7AE2FD048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689" y="111760"/>
            <a:ext cx="5334622" cy="6055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4202DE-DEF2-CE17-2EF7-692E39C66367}"/>
              </a:ext>
            </a:extLst>
          </p:cNvPr>
          <p:cNvSpPr txBox="1"/>
          <p:nvPr/>
        </p:nvSpPr>
        <p:spPr>
          <a:xfrm>
            <a:off x="5103015" y="1981200"/>
            <a:ext cx="245602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F6E9C7"/>
                </a:solidFill>
                <a:latin typeface="Book Antiqua" panose="02040602050305030304" pitchFamily="18" charset="0"/>
                <a:ea typeface="Roboto" panose="02000000000000000000" pitchFamily="2" charset="0"/>
                <a:cs typeface="Roboto" panose="02000000000000000000" pitchFamily="2" charset="0"/>
              </a:rPr>
              <a:t>SCARS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74CAED-246B-1B1E-46AB-544725BA42F0}"/>
              </a:ext>
            </a:extLst>
          </p:cNvPr>
          <p:cNvSpPr txBox="1"/>
          <p:nvPr/>
        </p:nvSpPr>
        <p:spPr>
          <a:xfrm>
            <a:off x="152400" y="5323840"/>
            <a:ext cx="420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Підготували : </a:t>
            </a:r>
          </a:p>
          <a:p>
            <a:r>
              <a:rPr lang="uk-UA" dirty="0" err="1">
                <a:solidFill>
                  <a:srgbClr val="F6E9C7"/>
                </a:solidFill>
                <a:latin typeface="Book Antiqua" panose="02040602050305030304" pitchFamily="18" charset="0"/>
              </a:rPr>
              <a:t>Мулярчук</a:t>
            </a:r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 Богдан Сергійович</a:t>
            </a:r>
          </a:p>
          <a:p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Лисенко Анастасія Ігорівна</a:t>
            </a:r>
          </a:p>
          <a:p>
            <a:r>
              <a:rPr lang="uk-UA" dirty="0" err="1">
                <a:solidFill>
                  <a:srgbClr val="F6E9C7"/>
                </a:solidFill>
                <a:latin typeface="Book Antiqua" panose="02040602050305030304" pitchFamily="18" charset="0"/>
              </a:rPr>
              <a:t>Ритченко</a:t>
            </a:r>
            <a:r>
              <a:rPr lang="uk-UA" dirty="0">
                <a:solidFill>
                  <a:srgbClr val="F6E9C7"/>
                </a:solidFill>
                <a:latin typeface="Book Antiqua" panose="02040602050305030304" pitchFamily="18" charset="0"/>
              </a:rPr>
              <a:t> Максим Сергійович</a:t>
            </a:r>
            <a:endParaRPr 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9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92808-A34F-B0CC-C9C6-441D4B049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33EACC-12CA-1FDA-D62D-B0A363698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276" y="132417"/>
            <a:ext cx="8142555" cy="637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18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6F7A0A-F785-8F04-7BE8-59E5ADF9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0320FB6-17B0-58BD-BB68-CC1E9EF3A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229" y="375684"/>
            <a:ext cx="7994855" cy="648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628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2719B8-026C-F82A-838F-9D1B84A71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506B1E-BA2D-0494-6527-991506EF48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" t="2345" r="-344" b="3903"/>
          <a:stretch/>
        </p:blipFill>
        <p:spPr>
          <a:xfrm>
            <a:off x="564140" y="100484"/>
            <a:ext cx="11555481" cy="64295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EEF5D5-D90B-19EE-387E-DA64B66675A7}"/>
              </a:ext>
            </a:extLst>
          </p:cNvPr>
          <p:cNvSpPr txBox="1"/>
          <p:nvPr/>
        </p:nvSpPr>
        <p:spPr>
          <a:xfrm>
            <a:off x="4257040" y="487680"/>
            <a:ext cx="3677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Висновки і плани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E96D9C-201C-2043-A292-22CBC808D815}"/>
              </a:ext>
            </a:extLst>
          </p:cNvPr>
          <p:cNvSpPr txBox="1"/>
          <p:nvPr/>
        </p:nvSpPr>
        <p:spPr>
          <a:xfrm>
            <a:off x="2848885" y="1641328"/>
            <a:ext cx="722972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000" dirty="0">
                <a:solidFill>
                  <a:srgbClr val="F6E9C7"/>
                </a:solidFill>
                <a:latin typeface="Book Antiqua" panose="02040602050305030304" pitchFamily="18" charset="0"/>
              </a:rPr>
              <a:t> </a:t>
            </a:r>
            <a:r>
              <a:rPr lang="uk-UA" sz="24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Отже,на</a:t>
            </a: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 цьому етапі нам  вдалося розробити зручний сервіс, який дійсно спрощує оренду авто.</a:t>
            </a:r>
            <a:b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</a:br>
            <a:endParaRPr lang="uk-UA" sz="24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У майбутньому плануємо впровадити зміни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Додати функцію онлайн-оплати.</a:t>
            </a:r>
          </a:p>
          <a:p>
            <a:endParaRPr lang="uk-UA" sz="24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Реалізувати систему відгуків та рейтингів авто.</a:t>
            </a:r>
          </a:p>
          <a:p>
            <a:endParaRPr lang="uk-UA" sz="24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k-UA" sz="2400" dirty="0">
                <a:solidFill>
                  <a:srgbClr val="F6E9C7"/>
                </a:solidFill>
                <a:latin typeface="Book Antiqua" panose="02040602050305030304" pitchFamily="18" charset="0"/>
              </a:rPr>
              <a:t>Запустити мобільну версію або додаток.</a:t>
            </a:r>
          </a:p>
        </p:txBody>
      </p:sp>
    </p:spTree>
    <p:extLst>
      <p:ext uri="{BB962C8B-B14F-4D97-AF65-F5344CB8AC3E}">
        <p14:creationId xmlns:p14="http://schemas.microsoft.com/office/powerpoint/2010/main" val="195070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F864891-B99D-16C7-EF7C-528B0B12810C}"/>
              </a:ext>
            </a:extLst>
          </p:cNvPr>
          <p:cNvSpPr txBox="1"/>
          <p:nvPr/>
        </p:nvSpPr>
        <p:spPr>
          <a:xfrm>
            <a:off x="4531360" y="340564"/>
            <a:ext cx="61071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Мета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 </a:t>
            </a:r>
            <a:r>
              <a:rPr lang="en-US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SCARS</a:t>
            </a:r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  </a:t>
            </a:r>
            <a:endParaRPr 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3085B26-A5FF-2481-B7B6-8EFB04462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500337"/>
            <a:ext cx="667413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Мета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нашого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проекту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сучасний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вебсайт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який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спрощує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процес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автомобіля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 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хотіли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реалізувати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інтуїтивний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сервіс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дозволяє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знайти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потрібну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машину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допомогою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зручних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фільтрів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обрати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миттєво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побачити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доступні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варіанти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 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продукт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покликаний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зекономити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час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зробити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зрозумілою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навіть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хто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робить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вперше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F09B47-06B9-8ACB-C154-CD2F9EF7DC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66"/>
          <a:stretch/>
        </p:blipFill>
        <p:spPr>
          <a:xfrm>
            <a:off x="8038527" y="1500337"/>
            <a:ext cx="3860264" cy="506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32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43C7A0-C88A-FCCE-8822-555B83768D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49" t="1" b="-1603"/>
          <a:stretch/>
        </p:blipFill>
        <p:spPr>
          <a:xfrm>
            <a:off x="0" y="0"/>
            <a:ext cx="334765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A73778-8FDD-355A-EEE1-47EAD97B0E4D}"/>
              </a:ext>
            </a:extLst>
          </p:cNvPr>
          <p:cNvSpPr txBox="1"/>
          <p:nvPr/>
        </p:nvSpPr>
        <p:spPr>
          <a:xfrm>
            <a:off x="4185920" y="491996"/>
            <a:ext cx="382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Завдання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213DF4-6E8C-BE7F-3A25-B9D5BBF41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080" y="1582340"/>
            <a:ext cx="78638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рамках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проекту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поставили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собі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конкретні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завдання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Розробити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функціонал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гнучкою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системою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фільтрів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параметрами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марка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клас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ціна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тощо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Реалізувати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зручний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вибору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місця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отримання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машини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привабливий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простий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використанні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дизайн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зрозумілий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як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досвідченим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новачкам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Забезпечити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роботу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коректну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роботу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різних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пристроях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29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90813-F57E-5616-869C-3C91603CA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D7045-FCB4-530C-E0D3-CB0269FC3D1F}"/>
              </a:ext>
            </a:extLst>
          </p:cNvPr>
          <p:cNvSpPr txBox="1"/>
          <p:nvPr/>
        </p:nvSpPr>
        <p:spPr>
          <a:xfrm>
            <a:off x="4665407" y="560439"/>
            <a:ext cx="2861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Опис </a:t>
            </a:r>
            <a:r>
              <a:rPr lang="uk-UA" sz="3200" dirty="0" err="1">
                <a:solidFill>
                  <a:srgbClr val="F6E9C7"/>
                </a:solidFill>
                <a:latin typeface="Book Antiqua" panose="02040602050305030304" pitchFamily="18" charset="0"/>
              </a:rPr>
              <a:t>проєкту</a:t>
            </a:r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FD40CAB-B975-D5D7-24C1-A9AF75A2F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818" y="1859339"/>
            <a:ext cx="666845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SCARS–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онлайн-платформа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оренди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може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знайти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автомобіль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відповідає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його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потребам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одразу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забронювати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його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Цільова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аудиторія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мешканці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міст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туристи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бізнес-мандрівники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всі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кому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потрібне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певний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час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вирішує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кілька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проблем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складний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серед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сотень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пропозицій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незрозумілий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інтерфейс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старих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сервісах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обмежена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інформація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відсутність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швидкого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9A743F4-2FAC-AFED-F45E-4523AFF8A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3371" y="0"/>
            <a:ext cx="38438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5CC1D-B155-2186-CA45-426675C9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ED16690-4FAD-E8C4-16E6-7E9C6792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225" y="8810"/>
            <a:ext cx="4709652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92B99A-00F7-49C2-781F-41F68DF82C6F}"/>
              </a:ext>
            </a:extLst>
          </p:cNvPr>
          <p:cNvSpPr txBox="1"/>
          <p:nvPr/>
        </p:nvSpPr>
        <p:spPr>
          <a:xfrm>
            <a:off x="3035709" y="319278"/>
            <a:ext cx="6120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 Основний функціонал сайту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Прямокутник 3">
            <a:extLst>
              <a:ext uri="{FF2B5EF4-FFF2-40B4-BE49-F238E27FC236}">
                <a16:creationId xmlns:a16="http://schemas.microsoft.com/office/drawing/2014/main" id="{3C78425F-E4FC-C093-105D-3F1719EA4468}"/>
              </a:ext>
            </a:extLst>
          </p:cNvPr>
          <p:cNvSpPr/>
          <p:nvPr/>
        </p:nvSpPr>
        <p:spPr>
          <a:xfrm>
            <a:off x="1098824" y="1614948"/>
            <a:ext cx="2925097" cy="3628104"/>
          </a:xfrm>
          <a:prstGeom prst="rect">
            <a:avLst/>
          </a:prstGeom>
          <a:noFill/>
          <a:ln>
            <a:solidFill>
              <a:srgbClr val="330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7987F-CE7D-7F7F-7519-0165D7C1C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688" y="1606138"/>
            <a:ext cx="2944623" cy="364572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ABB596C-12A0-8A39-CAC3-CF2FAEFBE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204" y="1614948"/>
            <a:ext cx="2944623" cy="364572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877E751-78C2-2041-483F-6180EB752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528" y="2411833"/>
            <a:ext cx="292509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Розширені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фільтри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endParaRPr kumimoji="0" lang="uk-UA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uk-UA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класом</a:t>
            </a:r>
            <a:endParaRPr lang="uk-UA" altLang="en-US" sz="20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вартістю</a:t>
            </a:r>
            <a:endParaRPr lang="uk-UA" altLang="en-US" sz="20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маркою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A665859-CF65-905B-573F-C333B39E4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393" y="2104056"/>
            <a:ext cx="244331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Вибір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через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календар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місця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отримання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що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швидким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зрозумілим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CA236C0-C41D-9A00-0868-2D21C69DA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909" y="2215639"/>
            <a:ext cx="232041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Особистий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кабінет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перегляду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історії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бронювань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6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F897C-A6AA-7B41-C0BF-CAFB2D250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BF4A63-8D69-4AAD-F0D9-D7D474471A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" y="0"/>
            <a:ext cx="5143500" cy="65913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1011E6-BC8D-0B4A-385E-4EF2AE488AED}"/>
              </a:ext>
            </a:extLst>
          </p:cNvPr>
          <p:cNvSpPr txBox="1"/>
          <p:nvPr/>
        </p:nvSpPr>
        <p:spPr>
          <a:xfrm>
            <a:off x="4557251" y="344129"/>
            <a:ext cx="30774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Наша команда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C803839-3BD1-FA3F-97C2-971E7C5A4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121" y="1273033"/>
            <a:ext cx="60615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Над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проектом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працювали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троє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учасників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uk-UA" altLang="en-US" dirty="0" err="1">
                <a:solidFill>
                  <a:srgbClr val="F6E9C7"/>
                </a:solidFill>
                <a:latin typeface="Book Antiqua" panose="02040602050305030304" pitchFamily="18" charset="0"/>
              </a:rPr>
              <a:t>Ритченко</a:t>
            </a:r>
            <a:r>
              <a:rPr lang="uk-UA" altLang="en-US" dirty="0">
                <a:solidFill>
                  <a:srgbClr val="F6E9C7"/>
                </a:solidFill>
                <a:latin typeface="Book Antiqua" panose="02040602050305030304" pitchFamily="18" charset="0"/>
              </a:rPr>
              <a:t> Максим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фронтенд-розробник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структуру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верстку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адаптивність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логіку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взаємодії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з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користувачем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Мулярчук</a:t>
            </a: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Богдан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бекенд-розробник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розробив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базу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API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обробки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запитів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реалізував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логіку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uk-UA" altLang="en-US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uk-UA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Лисенко Анастасія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дизайнер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контент-менеджер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створив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макети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обрав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кольорову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палітру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шрифти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підготував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тексти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фото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загальний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стиль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1820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7434A4-3499-014C-A5B6-EA2A8745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кутник 4">
            <a:extLst>
              <a:ext uri="{FF2B5EF4-FFF2-40B4-BE49-F238E27FC236}">
                <a16:creationId xmlns:a16="http://schemas.microsoft.com/office/drawing/2014/main" id="{780A1743-BFF3-2948-E2D4-446EACDC044E}"/>
              </a:ext>
            </a:extLst>
          </p:cNvPr>
          <p:cNvSpPr/>
          <p:nvPr/>
        </p:nvSpPr>
        <p:spPr>
          <a:xfrm>
            <a:off x="1733099" y="1152751"/>
            <a:ext cx="8534400" cy="4921290"/>
          </a:xfrm>
          <a:prstGeom prst="rect">
            <a:avLst/>
          </a:prstGeom>
          <a:solidFill>
            <a:srgbClr val="330511">
              <a:alpha val="48000"/>
            </a:srgbClr>
          </a:solidFill>
          <a:ln>
            <a:solidFill>
              <a:srgbClr val="33051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1E724F-EA40-A177-AD32-DB7D1BC8F910}"/>
              </a:ext>
            </a:extLst>
          </p:cNvPr>
          <p:cNvSpPr txBox="1"/>
          <p:nvPr/>
        </p:nvSpPr>
        <p:spPr>
          <a:xfrm>
            <a:off x="3775586" y="420450"/>
            <a:ext cx="46408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Використані технології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6FC3BA8-F10E-BCC9-81FE-1FE13C39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578" y="1582340"/>
            <a:ext cx="706884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HTML і CSS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створення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структури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стилізації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сайту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dirty="0">
              <a:solidFill>
                <a:srgbClr val="F6E9C7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JavaScript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реалізація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динамічних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елементів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фільтрів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календаря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пошуку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dirty="0">
              <a:solidFill>
                <a:srgbClr val="F6E9C7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База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даних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(MySQL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або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MongoDB)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для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зберігання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інформації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про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автомобілі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користувачів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та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бронювання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uk-UA" altLang="en-US" sz="18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dirty="0">
              <a:solidFill>
                <a:srgbClr val="F6E9C7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Ці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технології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обрали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за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їхню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гнучкість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популярність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і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зручність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у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командній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роботі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що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дозволило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швидко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отримати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робочий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прототип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87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1B8698-31CB-5024-7B33-A09776DD6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CB1C5E6-28C2-F79F-9CC1-93B5022A7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064" y="0"/>
            <a:ext cx="385893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65F783-B5C9-9DEB-D9A0-FD1724E6B9E9}"/>
              </a:ext>
            </a:extLst>
          </p:cNvPr>
          <p:cNvSpPr txBox="1"/>
          <p:nvPr/>
        </p:nvSpPr>
        <p:spPr>
          <a:xfrm>
            <a:off x="4511040" y="528320"/>
            <a:ext cx="3169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dirty="0">
                <a:solidFill>
                  <a:srgbClr val="F6E9C7"/>
                </a:solidFill>
                <a:latin typeface="Book Antiqua" panose="02040602050305030304" pitchFamily="18" charset="0"/>
              </a:rPr>
              <a:t>Як працює сайт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2579C4-9170-69F2-00B3-6D0E966E3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760" y="2483585"/>
            <a:ext cx="879856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Робота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виглядає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:</a:t>
            </a:r>
            <a:endParaRPr kumimoji="0" lang="uk-UA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обирає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параметри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фронтенд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формує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запит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бекенд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отримує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цей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запит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шукає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потрібні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дані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базі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повертає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результати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→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користувач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бачить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на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екрані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доступні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авто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з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деталями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 </a:t>
            </a:r>
            <a:endParaRPr kumimoji="0" lang="uk-UA" altLang="en-US" sz="2000" b="0" i="0" u="none" strike="noStrike" cap="none" normalizeH="0" baseline="0" dirty="0">
              <a:ln>
                <a:noFill/>
              </a:ln>
              <a:solidFill>
                <a:srgbClr val="F6E9C7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uk-UA" altLang="en-US" sz="2000" dirty="0">
              <a:solidFill>
                <a:srgbClr val="F6E9C7"/>
              </a:solidFill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Така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архітектура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дозволяє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швидко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оновлювати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інформацію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зручно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масштабувати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сайт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у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майбутньому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та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робить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його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стабільним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6E9C7"/>
                </a:solidFill>
                <a:effectLst/>
                <a:latin typeface="Book Antiqua" panose="0204060205030503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962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420B38-1DCD-0270-8C49-7C83D6FB20FF}"/>
              </a:ext>
            </a:extLst>
          </p:cNvPr>
          <p:cNvSpPr txBox="1"/>
          <p:nvPr/>
        </p:nvSpPr>
        <p:spPr>
          <a:xfrm>
            <a:off x="3413760" y="487680"/>
            <a:ext cx="476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>
                <a:solidFill>
                  <a:srgbClr val="F6E9C7"/>
                </a:solidFill>
                <a:latin typeface="Book Antiqua" panose="02040602050305030304" pitchFamily="18" charset="0"/>
              </a:rPr>
              <a:t>Робота нашого проєкту</a:t>
            </a:r>
            <a:endParaRPr lang="en-US" sz="3200" dirty="0">
              <a:solidFill>
                <a:srgbClr val="F6E9C7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FAFA03-7223-82CF-00A6-7469DDB1C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2455"/>
            <a:ext cx="11277600" cy="5570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9787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502</Words>
  <Application>Microsoft Office PowerPoint</Application>
  <PresentationFormat>Широкий екран</PresentationFormat>
  <Paragraphs>68</Paragraphs>
  <Slides>12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Book Antiqua</vt:lpstr>
      <vt:lpstr>Courier New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Лисенко	Анастасія Ігорівна</dc:creator>
  <cp:lastModifiedBy>Лисенко	Анастасія Ігорівна</cp:lastModifiedBy>
  <cp:revision>4</cp:revision>
  <dcterms:created xsi:type="dcterms:W3CDTF">2025-07-15T19:17:06Z</dcterms:created>
  <dcterms:modified xsi:type="dcterms:W3CDTF">2025-07-16T14:51:03Z</dcterms:modified>
</cp:coreProperties>
</file>