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34cb472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134cb472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134cb472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134cb472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34cb47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34cb47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34cb472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34cb472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4f9182f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4f9182f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34cb472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34cb472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134cb47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134cb47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34cb47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34cb47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34cb472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34cb472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34cb472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134cb472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34cb472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134cb472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34cb472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134cb472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34cb472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34cb472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Motor Collision and Crashes in NYC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Oluwatoba Oyekanmi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5599750" y="1464600"/>
            <a:ext cx="31530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Observe that accident counts spiked between May and  November. These months are summer periods and people are more likely to drive carelessly in this season.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0" y="700975"/>
            <a:ext cx="5017875" cy="3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5795400" y="1484688"/>
            <a:ext cx="30369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estimators were tried but the best performing(top 3) are: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RandomForest Regressor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GradientBooding Regressor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HistGradient Boosting Regressor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8700" l="6251" r="33986" t="27085"/>
          <a:stretch/>
        </p:blipFill>
        <p:spPr>
          <a:xfrm>
            <a:off x="383950" y="1098350"/>
            <a:ext cx="5366774" cy="33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 performed best among all models </a:t>
            </a:r>
            <a:r>
              <a:rPr lang="en"/>
              <a:t>attempted</a:t>
            </a:r>
            <a:r>
              <a:rPr lang="en"/>
              <a:t> with an root mean square error of 28.73 and R^2 of 0.56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mean of accidents in NYC is 151. Thus our model’s margin of error is 11.37%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could further extended with the </a:t>
            </a:r>
            <a:r>
              <a:rPr lang="en"/>
              <a:t>following to solve the solving: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and Development of Hospitals and Treatments Centres around high severity accident hotspot in NYC.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and predicting factors affecting accidents severity in NYC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 of weather and climate  effect on accidents in NYC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20925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</a:t>
            </a:r>
            <a:r>
              <a:rPr lang="en"/>
              <a:t>Motor</a:t>
            </a:r>
            <a:r>
              <a:rPr lang="en"/>
              <a:t> vehicle accidents are the leading cause of injury related to </a:t>
            </a:r>
            <a:r>
              <a:rPr lang="en"/>
              <a:t>death</a:t>
            </a:r>
            <a:r>
              <a:rPr lang="en"/>
              <a:t> for New York residents.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This projects aims to accomplish an exploratory </a:t>
            </a:r>
            <a:r>
              <a:rPr b="1" lang="en"/>
              <a:t>analysis on NYC Motor Collisions and Crashes and predicts the number of accidents per day in each borough.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in analysis contained 8925 rows and 18 features. The key features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Crash dates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Location: borough, streetname, latitude, longitude, zipcode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Contributing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/>
              <a:t>casualties</a:t>
            </a:r>
            <a:r>
              <a:rPr lang="en"/>
              <a:t> and fatalities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procedures carried out are as follows: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Irrelevant</a:t>
            </a:r>
            <a:r>
              <a:rPr lang="en"/>
              <a:t> columns were dropped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with over 50% null values were dropped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were obtained using other features: borough and zipcodes  null values obtained through longitude and 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and time features were converted to datetime 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2147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5775"/>
            <a:ext cx="51964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750725" y="1468713"/>
            <a:ext cx="2928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Majority of vehicles involved in an accidents were Sedans. It makes sense since inexperienced and newbie drivers are more likely to drive sedans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5867650" y="1163848"/>
            <a:ext cx="28761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Brooklyn has the highest number of non-fatal accidents 13089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Staten Island had the lowest number of accidents across all kinds of accidents.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517925"/>
            <a:ext cx="5018475" cy="38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5384025" y="2011175"/>
            <a:ext cx="33852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Queens has the most fatal accidents.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Staten Island has the least fatalities overall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25" y="607800"/>
            <a:ext cx="5258400" cy="40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5020750" y="1321050"/>
            <a:ext cx="33585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chart reveals the top 5 causes of accidents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Observe majority of crashes is caused by Driver Inattention/Distraction which could vary from </a:t>
            </a:r>
            <a:r>
              <a:rPr lang="en"/>
              <a:t>cell phone</a:t>
            </a:r>
            <a:r>
              <a:rPr lang="en"/>
              <a:t> use, eating, GPS,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0" y="666225"/>
            <a:ext cx="4703450" cy="3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5414550" y="1809750"/>
            <a:ext cx="3233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 Also, observe that crashes trends upward from 8am and downwards after 8pm.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25" y="795375"/>
            <a:ext cx="4581775" cy="3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