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24" r:id="rId5"/>
  </p:sldMasterIdLst>
  <p:notesMasterIdLst>
    <p:notesMasterId r:id="rId74"/>
  </p:notesMasterIdLst>
  <p:sldIdLst>
    <p:sldId id="690" r:id="rId6"/>
    <p:sldId id="542" r:id="rId7"/>
    <p:sldId id="730" r:id="rId8"/>
    <p:sldId id="697" r:id="rId9"/>
    <p:sldId id="732" r:id="rId10"/>
    <p:sldId id="670" r:id="rId11"/>
    <p:sldId id="674" r:id="rId12"/>
    <p:sldId id="679" r:id="rId13"/>
    <p:sldId id="733" r:id="rId14"/>
    <p:sldId id="588" r:id="rId15"/>
    <p:sldId id="589" r:id="rId16"/>
    <p:sldId id="685" r:id="rId17"/>
    <p:sldId id="686" r:id="rId18"/>
    <p:sldId id="593" r:id="rId19"/>
    <p:sldId id="344" r:id="rId20"/>
    <p:sldId id="284" r:id="rId21"/>
    <p:sldId id="285" r:id="rId22"/>
    <p:sldId id="374" r:id="rId23"/>
    <p:sldId id="375" r:id="rId24"/>
    <p:sldId id="373" r:id="rId25"/>
    <p:sldId id="376" r:id="rId26"/>
    <p:sldId id="286" r:id="rId27"/>
    <p:sldId id="287" r:id="rId28"/>
    <p:sldId id="288" r:id="rId29"/>
    <p:sldId id="289" r:id="rId30"/>
    <p:sldId id="691" r:id="rId31"/>
    <p:sldId id="364" r:id="rId32"/>
    <p:sldId id="377" r:id="rId33"/>
    <p:sldId id="350" r:id="rId34"/>
    <p:sldId id="293" r:id="rId35"/>
    <p:sldId id="295" r:id="rId36"/>
    <p:sldId id="366" r:id="rId37"/>
    <p:sldId id="301" r:id="rId38"/>
    <p:sldId id="332" r:id="rId39"/>
    <p:sldId id="302" r:id="rId40"/>
    <p:sldId id="304" r:id="rId41"/>
    <p:sldId id="388" r:id="rId42"/>
    <p:sldId id="395" r:id="rId43"/>
    <p:sldId id="351" r:id="rId44"/>
    <p:sldId id="306" r:id="rId45"/>
    <p:sldId id="307" r:id="rId46"/>
    <p:sldId id="692" r:id="rId47"/>
    <p:sldId id="309" r:id="rId48"/>
    <p:sldId id="312" r:id="rId49"/>
    <p:sldId id="368" r:id="rId50"/>
    <p:sldId id="367" r:id="rId51"/>
    <p:sldId id="369" r:id="rId52"/>
    <p:sldId id="336" r:id="rId53"/>
    <p:sldId id="338" r:id="rId54"/>
    <p:sldId id="370" r:id="rId55"/>
    <p:sldId id="339" r:id="rId56"/>
    <p:sldId id="365" r:id="rId57"/>
    <p:sldId id="352" r:id="rId58"/>
    <p:sldId id="353" r:id="rId59"/>
    <p:sldId id="731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71" r:id="rId69"/>
    <p:sldId id="324" r:id="rId70"/>
    <p:sldId id="380" r:id="rId71"/>
    <p:sldId id="381" r:id="rId72"/>
    <p:sldId id="382" r:id="rId7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7369"/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5DE11-DD19-4F75-8492-1D1F9560C50E}" v="4" dt="2020-09-17T02:35:40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42" autoAdjust="0"/>
  </p:normalViewPr>
  <p:slideViewPr>
    <p:cSldViewPr snapToGrid="0">
      <p:cViewPr>
        <p:scale>
          <a:sx n="75" d="100"/>
          <a:sy n="75" d="100"/>
        </p:scale>
        <p:origin x="16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17D5DE11-DD19-4F75-8492-1D1F9560C50E}"/>
    <pc:docChg chg="undo custSel addSld delSld modSld sldOrd">
      <pc:chgData name="Phil Gibbons" userId="f619c6e5d38ed7a7" providerId="LiveId" clId="{17D5DE11-DD19-4F75-8492-1D1F9560C50E}" dt="2020-09-17T02:40:11.593" v="371" actId="729"/>
      <pc:docMkLst>
        <pc:docMk/>
      </pc:docMkLst>
      <pc:sldChg chg="modSp mod">
        <pc:chgData name="Phil Gibbons" userId="f619c6e5d38ed7a7" providerId="LiveId" clId="{17D5DE11-DD19-4F75-8492-1D1F9560C50E}" dt="2020-09-17T02:11:41.340" v="346" actId="1076"/>
        <pc:sldMkLst>
          <pc:docMk/>
          <pc:sldMk cId="0" sldId="295"/>
        </pc:sldMkLst>
        <pc:spChg chg="mod">
          <ac:chgData name="Phil Gibbons" userId="f619c6e5d38ed7a7" providerId="LiveId" clId="{17D5DE11-DD19-4F75-8492-1D1F9560C50E}" dt="2020-09-17T02:11:34.145" v="345" actId="1076"/>
          <ac:spMkLst>
            <pc:docMk/>
            <pc:sldMk cId="0" sldId="295"/>
            <ac:spMk id="1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07:34.004" v="331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09:12.521" v="344" actId="20577"/>
          <ac:spMkLst>
            <pc:docMk/>
            <pc:sldMk cId="0" sldId="295"/>
            <ac:spMk id="43013" creationId="{00000000-0000-0000-0000-000000000000}"/>
          </ac:spMkLst>
        </pc:spChg>
        <pc:grpChg chg="mod">
          <ac:chgData name="Phil Gibbons" userId="f619c6e5d38ed7a7" providerId="LiveId" clId="{17D5DE11-DD19-4F75-8492-1D1F9560C50E}" dt="2020-09-17T02:11:41.340" v="346" actId="1076"/>
          <ac:grpSpMkLst>
            <pc:docMk/>
            <pc:sldMk cId="0" sldId="295"/>
            <ac:grpSpMk id="5" creationId="{00000000-0000-0000-0000-000000000000}"/>
          </ac:grpSpMkLst>
        </pc:grpChg>
      </pc:sldChg>
      <pc:sldChg chg="modSp mod">
        <pc:chgData name="Phil Gibbons" userId="f619c6e5d38ed7a7" providerId="LiveId" clId="{17D5DE11-DD19-4F75-8492-1D1F9560C50E}" dt="2020-09-17T02:13:53.218" v="350" actId="14100"/>
        <pc:sldMkLst>
          <pc:docMk/>
          <pc:sldMk cId="0" sldId="302"/>
        </pc:sldMkLst>
        <pc:spChg chg="mod">
          <ac:chgData name="Phil Gibbons" userId="f619c6e5d38ed7a7" providerId="LiveId" clId="{17D5DE11-DD19-4F75-8492-1D1F9560C50E}" dt="2020-09-17T02:13:53.218" v="350" actId="14100"/>
          <ac:spMkLst>
            <pc:docMk/>
            <pc:sldMk cId="0" sldId="302"/>
            <ac:spMk id="9" creationId="{00000000-0000-0000-0000-000000000000}"/>
          </ac:spMkLst>
        </pc:spChg>
      </pc:sldChg>
      <pc:sldChg chg="modSp mod">
        <pc:chgData name="Phil Gibbons" userId="f619c6e5d38ed7a7" providerId="LiveId" clId="{17D5DE11-DD19-4F75-8492-1D1F9560C50E}" dt="2020-09-17T02:15:33.080" v="363" actId="1076"/>
        <pc:sldMkLst>
          <pc:docMk/>
          <pc:sldMk cId="0" sldId="304"/>
        </pc:sldMkLst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1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33.080" v="363" actId="1076"/>
          <ac:spMkLst>
            <pc:docMk/>
            <pc:sldMk cId="0" sldId="304"/>
            <ac:spMk id="52230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Phil Gibbons" userId="f619c6e5d38ed7a7" providerId="LiveId" clId="{17D5DE11-DD19-4F75-8492-1D1F9560C50E}" dt="2020-09-17T02:15:20.350" v="362" actId="1035"/>
          <ac:spMkLst>
            <pc:docMk/>
            <pc:sldMk cId="0" sldId="304"/>
            <ac:spMk id="52232" creationId="{00000000-0000-0000-0000-000000000000}"/>
          </ac:spMkLst>
        </pc:spChg>
        <pc:grpChg chg="mod">
          <ac:chgData name="Phil Gibbons" userId="f619c6e5d38ed7a7" providerId="LiveId" clId="{17D5DE11-DD19-4F75-8492-1D1F9560C50E}" dt="2020-09-17T02:15:20.350" v="362" actId="1035"/>
          <ac:grpSpMkLst>
            <pc:docMk/>
            <pc:sldMk cId="0" sldId="304"/>
            <ac:grpSpMk id="3" creationId="{7EC6B92B-037F-4402-ADDF-2D08D7B87816}"/>
          </ac:grpSpMkLst>
        </pc:grpChg>
        <pc:grpChg chg="mod">
          <ac:chgData name="Phil Gibbons" userId="f619c6e5d38ed7a7" providerId="LiveId" clId="{17D5DE11-DD19-4F75-8492-1D1F9560C50E}" dt="2020-09-17T02:15:20.350" v="362" actId="1035"/>
          <ac:grpSpMkLst>
            <pc:docMk/>
            <pc:sldMk cId="0" sldId="304"/>
            <ac:grpSpMk id="4" creationId="{74F4C416-640D-404C-9772-F2F4A1C247C7}"/>
          </ac:grpSpMkLst>
        </pc:grpChg>
      </pc:sldChg>
      <pc:sldChg chg="modSp mod">
        <pc:chgData name="Phil Gibbons" userId="f619c6e5d38ed7a7" providerId="LiveId" clId="{17D5DE11-DD19-4F75-8492-1D1F9560C50E}" dt="2020-09-17T02:13:34.017" v="349" actId="20577"/>
        <pc:sldMkLst>
          <pc:docMk/>
          <pc:sldMk cId="0" sldId="332"/>
        </pc:sldMkLst>
        <pc:spChg chg="mod">
          <ac:chgData name="Phil Gibbons" userId="f619c6e5d38ed7a7" providerId="LiveId" clId="{17D5DE11-DD19-4F75-8492-1D1F9560C50E}" dt="2020-09-17T02:13:34.017" v="349" actId="20577"/>
          <ac:spMkLst>
            <pc:docMk/>
            <pc:sldMk cId="0" sldId="332"/>
            <ac:spMk id="49160" creationId="{00000000-0000-0000-0000-000000000000}"/>
          </ac:spMkLst>
        </pc:spChg>
      </pc:sldChg>
      <pc:sldChg chg="mod modShow">
        <pc:chgData name="Phil Gibbons" userId="f619c6e5d38ed7a7" providerId="LiveId" clId="{17D5DE11-DD19-4F75-8492-1D1F9560C50E}" dt="2020-09-17T02:36:17.629" v="367" actId="729"/>
        <pc:sldMkLst>
          <pc:docMk/>
          <pc:sldMk cId="490463907" sldId="354"/>
        </pc:sldMkLst>
      </pc:sldChg>
      <pc:sldChg chg="mod modShow">
        <pc:chgData name="Phil Gibbons" userId="f619c6e5d38ed7a7" providerId="LiveId" clId="{17D5DE11-DD19-4F75-8492-1D1F9560C50E}" dt="2020-09-17T02:36:22.607" v="368" actId="729"/>
        <pc:sldMkLst>
          <pc:docMk/>
          <pc:sldMk cId="2481483643" sldId="355"/>
        </pc:sldMkLst>
      </pc:sldChg>
      <pc:sldChg chg="mod modShow">
        <pc:chgData name="Phil Gibbons" userId="f619c6e5d38ed7a7" providerId="LiveId" clId="{17D5DE11-DD19-4F75-8492-1D1F9560C50E}" dt="2020-09-17T02:37:37.877" v="369" actId="729"/>
        <pc:sldMkLst>
          <pc:docMk/>
          <pc:sldMk cId="1212541759" sldId="357"/>
        </pc:sldMkLst>
      </pc:sldChg>
      <pc:sldChg chg="modSp mod">
        <pc:chgData name="Phil Gibbons" userId="f619c6e5d38ed7a7" providerId="LiveId" clId="{17D5DE11-DD19-4F75-8492-1D1F9560C50E}" dt="2020-09-17T02:12:30.248" v="348" actId="20577"/>
        <pc:sldMkLst>
          <pc:docMk/>
          <pc:sldMk cId="3262145235" sldId="366"/>
        </pc:sldMkLst>
        <pc:spChg chg="mod">
          <ac:chgData name="Phil Gibbons" userId="f619c6e5d38ed7a7" providerId="LiveId" clId="{17D5DE11-DD19-4F75-8492-1D1F9560C50E}" dt="2020-09-17T02:12:30.248" v="348" actId="20577"/>
          <ac:spMkLst>
            <pc:docMk/>
            <pc:sldMk cId="3262145235" sldId="366"/>
            <ac:spMk id="9" creationId="{00000000-0000-0000-0000-000000000000}"/>
          </ac:spMkLst>
        </pc:spChg>
      </pc:sldChg>
      <pc:sldChg chg="mod modShow">
        <pc:chgData name="Phil Gibbons" userId="f619c6e5d38ed7a7" providerId="LiveId" clId="{17D5DE11-DD19-4F75-8492-1D1F9560C50E}" dt="2020-09-17T02:39:13.129" v="370" actId="729"/>
        <pc:sldMkLst>
          <pc:docMk/>
          <pc:sldMk cId="2936282635" sldId="388"/>
        </pc:sldMkLst>
      </pc:sldChg>
      <pc:sldChg chg="mod modShow">
        <pc:chgData name="Phil Gibbons" userId="f619c6e5d38ed7a7" providerId="LiveId" clId="{17D5DE11-DD19-4F75-8492-1D1F9560C50E}" dt="2020-09-17T02:40:11.593" v="371" actId="729"/>
        <pc:sldMkLst>
          <pc:docMk/>
          <pc:sldMk cId="2809675234" sldId="395"/>
        </pc:sldMkLst>
      </pc:sldChg>
      <pc:sldChg chg="modSp mod">
        <pc:chgData name="Phil Gibbons" userId="f619c6e5d38ed7a7" providerId="LiveId" clId="{17D5DE11-DD19-4F75-8492-1D1F9560C50E}" dt="2020-09-17T01:43:00.117" v="317" actId="1076"/>
        <pc:sldMkLst>
          <pc:docMk/>
          <pc:sldMk cId="1890818477" sldId="670"/>
        </pc:sldMkLst>
        <pc:spChg chg="mod">
          <ac:chgData name="Phil Gibbons" userId="f619c6e5d38ed7a7" providerId="LiveId" clId="{17D5DE11-DD19-4F75-8492-1D1F9560C50E}" dt="2020-09-17T01:43:00.117" v="317" actId="1076"/>
          <ac:spMkLst>
            <pc:docMk/>
            <pc:sldMk cId="1890818477" sldId="670"/>
            <ac:spMk id="10" creationId="{A73DF60A-C3EA-49B9-9B11-A84840885A6F}"/>
          </ac:spMkLst>
        </pc:spChg>
        <pc:spChg chg="mod">
          <ac:chgData name="Phil Gibbons" userId="f619c6e5d38ed7a7" providerId="LiveId" clId="{17D5DE11-DD19-4F75-8492-1D1F9560C50E}" dt="2020-09-17T01:42:20.290" v="3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Phil Gibbons" userId="f619c6e5d38ed7a7" providerId="LiveId" clId="{17D5DE11-DD19-4F75-8492-1D1F9560C50E}" dt="2020-09-17T01:42:11.353" v="310" actId="1076"/>
          <ac:spMkLst>
            <pc:docMk/>
            <pc:sldMk cId="1890818477" sldId="670"/>
            <ac:spMk id="13317" creationId="{00000000-0000-0000-0000-000000000000}"/>
          </ac:spMkLst>
        </pc:spChg>
        <pc:cxnChg chg="mod">
          <ac:chgData name="Phil Gibbons" userId="f619c6e5d38ed7a7" providerId="LiveId" clId="{17D5DE11-DD19-4F75-8492-1D1F9560C50E}" dt="2020-09-17T01:42:55.776" v="316" actId="1076"/>
          <ac:cxnSpMkLst>
            <pc:docMk/>
            <pc:sldMk cId="1890818477" sldId="670"/>
            <ac:cxnSpMk id="5" creationId="{733AA2E0-985F-44FD-97B3-01D3C69F0831}"/>
          </ac:cxnSpMkLst>
        </pc:cxnChg>
      </pc:sldChg>
      <pc:sldChg chg="modSp mod">
        <pc:chgData name="Phil Gibbons" userId="f619c6e5d38ed7a7" providerId="LiveId" clId="{17D5DE11-DD19-4F75-8492-1D1F9560C50E}" dt="2020-09-17T02:18:55.722" v="365" actId="20577"/>
        <pc:sldMkLst>
          <pc:docMk/>
          <pc:sldMk cId="2807807482" sldId="692"/>
        </pc:sldMkLst>
        <pc:spChg chg="mod">
          <ac:chgData name="Phil Gibbons" userId="f619c6e5d38ed7a7" providerId="LiveId" clId="{17D5DE11-DD19-4F75-8492-1D1F9560C50E}" dt="2020-09-17T02:18:55.722" v="365" actId="20577"/>
          <ac:spMkLst>
            <pc:docMk/>
            <pc:sldMk cId="2807807482" sldId="692"/>
            <ac:spMk id="6" creationId="{00000000-0000-0000-0000-000000000000}"/>
          </ac:spMkLst>
        </pc:spChg>
      </pc:sldChg>
      <pc:sldChg chg="modSp mod">
        <pc:chgData name="Phil Gibbons" userId="f619c6e5d38ed7a7" providerId="LiveId" clId="{17D5DE11-DD19-4F75-8492-1D1F9560C50E}" dt="2020-09-17T01:43:50.859" v="323" actId="1076"/>
        <pc:sldMkLst>
          <pc:docMk/>
          <pc:sldMk cId="2117438309" sldId="698"/>
        </pc:sldMkLst>
        <pc:spChg chg="mod">
          <ac:chgData name="Phil Gibbons" userId="f619c6e5d38ed7a7" providerId="LiveId" clId="{17D5DE11-DD19-4F75-8492-1D1F9560C50E}" dt="2020-09-17T01:43:50.859" v="323" actId="1076"/>
          <ac:spMkLst>
            <pc:docMk/>
            <pc:sldMk cId="2117438309" sldId="698"/>
            <ac:spMk id="4" creationId="{5F13406F-86E0-4CEB-B705-93D17D2E5125}"/>
          </ac:spMkLst>
        </pc:spChg>
        <pc:spChg chg="mod">
          <ac:chgData name="Phil Gibbons" userId="f619c6e5d38ed7a7" providerId="LiveId" clId="{17D5DE11-DD19-4F75-8492-1D1F9560C50E}" dt="2020-09-17T01:43:31.796" v="320" actId="1076"/>
          <ac:spMkLst>
            <pc:docMk/>
            <pc:sldMk cId="2117438309" sldId="698"/>
            <ac:spMk id="10" creationId="{A73DF60A-C3EA-49B9-9B11-A84840885A6F}"/>
          </ac:spMkLst>
        </pc:spChg>
      </pc:sldChg>
      <pc:sldChg chg="modSp add del mod ord modTransition">
        <pc:chgData name="Phil Gibbons" userId="f619c6e5d38ed7a7" providerId="LiveId" clId="{17D5DE11-DD19-4F75-8492-1D1F9560C50E}" dt="2020-09-17T01:39:25.754" v="262" actId="20577"/>
        <pc:sldMkLst>
          <pc:docMk/>
          <pc:sldMk cId="1931010306" sldId="730"/>
        </pc:sldMkLst>
        <pc:spChg chg="mod">
          <ac:chgData name="Phil Gibbons" userId="f619c6e5d38ed7a7" providerId="LiveId" clId="{17D5DE11-DD19-4F75-8492-1D1F9560C50E}" dt="2020-09-17T01:32:20.747" v="15" actId="20577"/>
          <ac:spMkLst>
            <pc:docMk/>
            <pc:sldMk cId="1931010306" sldId="730"/>
            <ac:spMk id="2" creationId="{00000000-0000-0000-0000-000000000000}"/>
          </ac:spMkLst>
        </pc:spChg>
        <pc:spChg chg="mod">
          <ac:chgData name="Phil Gibbons" userId="f619c6e5d38ed7a7" providerId="LiveId" clId="{17D5DE11-DD19-4F75-8492-1D1F9560C50E}" dt="2020-09-17T01:39:25.754" v="262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add">
        <pc:chgData name="Phil Gibbons" userId="f619c6e5d38ed7a7" providerId="LiveId" clId="{17D5DE11-DD19-4F75-8492-1D1F9560C50E}" dt="2020-09-17T02:35:40.565" v="366"/>
        <pc:sldMkLst>
          <pc:docMk/>
          <pc:sldMk cId="2410783943" sldId="731"/>
        </pc:sldMkLst>
      </pc:sldChg>
    </pc:docChg>
  </pc:docChgLst>
  <pc:docChgLst>
    <pc:chgData name="Phil Gibbons" userId="f619c6e5d38ed7a7" providerId="LiveId" clId="{C7D0C2B6-7565-43D2-B787-207FE35F8927}"/>
    <pc:docChg chg="undo custSel addSld delSld modSld sldOrd">
      <pc:chgData name="Phil Gibbons" userId="f619c6e5d38ed7a7" providerId="LiveId" clId="{C7D0C2B6-7565-43D2-B787-207FE35F8927}" dt="2018-09-13T02:49:26.937" v="508"/>
      <pc:docMkLst>
        <pc:docMk/>
      </pc:docMkLst>
      <pc:sldChg chg="modSp">
        <pc:chgData name="Phil Gibbons" userId="f619c6e5d38ed7a7" providerId="LiveId" clId="{C7D0C2B6-7565-43D2-B787-207FE35F8927}" dt="2018-09-12T16:49:39.932" v="54" actId="20577"/>
        <pc:sldMkLst>
          <pc:docMk/>
          <pc:sldMk cId="0" sldId="286"/>
        </pc:sldMkLst>
        <pc:spChg chg="mod">
          <ac:chgData name="Phil Gibbons" userId="f619c6e5d38ed7a7" providerId="LiveId" clId="{C7D0C2B6-7565-43D2-B787-207FE35F8927}" dt="2018-09-12T16:49:39.932" v="54" actId="20577"/>
          <ac:spMkLst>
            <pc:docMk/>
            <pc:sldMk cId="0" sldId="286"/>
            <ac:spMk id="35844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19:48.327" v="416" actId="20577"/>
        <pc:sldMkLst>
          <pc:docMk/>
          <pc:sldMk cId="0" sldId="288"/>
        </pc:sldMkLst>
        <pc:spChg chg="mod">
          <ac:chgData name="Phil Gibbons" userId="f619c6e5d38ed7a7" providerId="LiveId" clId="{C7D0C2B6-7565-43D2-B787-207FE35F8927}" dt="2018-09-13T01:23:29.337" v="187" actId="20577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Phil Gibbons" userId="f619c6e5d38ed7a7" providerId="LiveId" clId="{C7D0C2B6-7565-43D2-B787-207FE35F8927}" dt="2018-09-13T01:27:32.801" v="270"/>
          <ac:spMkLst>
            <pc:docMk/>
            <pc:sldMk cId="0" sldId="288"/>
            <ac:spMk id="37892" creationId="{00000000-0000-0000-0000-000000000000}"/>
          </ac:spMkLst>
        </pc:spChg>
        <pc:graphicFrameChg chg="modGraphic">
          <ac:chgData name="Phil Gibbons" userId="f619c6e5d38ed7a7" providerId="LiveId" clId="{C7D0C2B6-7565-43D2-B787-207FE35F8927}" dt="2018-09-13T02:19:48.327" v="416" actId="20577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">
        <pc:chgData name="Phil Gibbons" userId="f619c6e5d38ed7a7" providerId="LiveId" clId="{C7D0C2B6-7565-43D2-B787-207FE35F8927}" dt="2018-09-13T02:14:45.515" v="364" actId="20577"/>
        <pc:sldMkLst>
          <pc:docMk/>
          <pc:sldMk cId="0" sldId="289"/>
        </pc:sldMkLst>
        <pc:spChg chg="mod">
          <ac:chgData name="Phil Gibbons" userId="f619c6e5d38ed7a7" providerId="LiveId" clId="{C7D0C2B6-7565-43D2-B787-207FE35F8927}" dt="2018-09-13T02:14:45.515" v="364" actId="20577"/>
          <ac:spMkLst>
            <pc:docMk/>
            <pc:sldMk cId="0" sldId="289"/>
            <ac:spMk id="38920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02:20:58.140" v="426" actId="20577"/>
        <pc:sldMkLst>
          <pc:docMk/>
          <pc:sldMk cId="0" sldId="293"/>
        </pc:sldMkLst>
        <pc:spChg chg="mod">
          <ac:chgData name="Phil Gibbons" userId="f619c6e5d38ed7a7" providerId="LiveId" clId="{C7D0C2B6-7565-43D2-B787-207FE35F8927}" dt="2018-09-13T02:16:02.139" v="404" actId="20577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Phil Gibbons" userId="f619c6e5d38ed7a7" providerId="LiveId" clId="{C7D0C2B6-7565-43D2-B787-207FE35F8927}" dt="2018-09-13T02:20:58.140" v="426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">
        <pc:chgData name="Phil Gibbons" userId="f619c6e5d38ed7a7" providerId="LiveId" clId="{C7D0C2B6-7565-43D2-B787-207FE35F8927}" dt="2018-09-11T17:15:31.758" v="4" actId="20577"/>
        <pc:sldMkLst>
          <pc:docMk/>
          <pc:sldMk cId="0" sldId="317"/>
        </pc:sldMkLst>
        <pc:spChg chg="mod">
          <ac:chgData name="Phil Gibbons" userId="f619c6e5d38ed7a7" providerId="LiveId" clId="{C7D0C2B6-7565-43D2-B787-207FE35F8927}" dt="2018-09-11T17:15:31.758" v="4" actId="20577"/>
          <ac:spMkLst>
            <pc:docMk/>
            <pc:sldMk cId="0" sldId="317"/>
            <ac:spMk id="7" creationId="{00000000-0000-0000-0000-000000000000}"/>
          </ac:spMkLst>
        </pc:spChg>
        <pc:spChg chg="del">
          <ac:chgData name="Phil Gibbons" userId="f619c6e5d38ed7a7" providerId="LiveId" clId="{C7D0C2B6-7565-43D2-B787-207FE35F8927}" dt="2018-09-11T17:15:23.022" v="0" actId="478"/>
          <ac:spMkLst>
            <pc:docMk/>
            <pc:sldMk cId="0" sldId="317"/>
            <ac:spMk id="11" creationId="{00000000-0000-0000-0000-000000000000}"/>
          </ac:spMkLst>
        </pc:spChg>
      </pc:sldChg>
      <pc:sldChg chg="modAnim">
        <pc:chgData name="Phil Gibbons" userId="f619c6e5d38ed7a7" providerId="LiveId" clId="{C7D0C2B6-7565-43D2-B787-207FE35F8927}" dt="2018-09-13T02:49:26.937" v="508"/>
        <pc:sldMkLst>
          <pc:docMk/>
          <pc:sldMk cId="0" sldId="339"/>
        </pc:sldMkLst>
      </pc:sldChg>
      <pc:sldChg chg="addSp modSp modAnim">
        <pc:chgData name="Phil Gibbons" userId="f619c6e5d38ed7a7" providerId="LiveId" clId="{C7D0C2B6-7565-43D2-B787-207FE35F8927}" dt="2018-09-12T16:41:30.657" v="12"/>
        <pc:sldMkLst>
          <pc:docMk/>
          <pc:sldMk cId="3956624597" sldId="373"/>
        </pc:sldMkLst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2" creationId="{D30D5466-50A8-4989-9386-DC017859BEE4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3" creationId="{731DC4EE-8735-4997-94FD-D35E79343EAE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5" creationId="{44F29907-ABF2-47FC-9B0D-CA56A7C80696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6" creationId="{9CF7245C-E525-4050-A737-48F4CC9C89FD}"/>
          </ac:spMkLst>
        </pc:spChg>
        <pc:spChg chg="mod">
          <ac:chgData name="Phil Gibbons" userId="f619c6e5d38ed7a7" providerId="LiveId" clId="{C7D0C2B6-7565-43D2-B787-207FE35F8927}" dt="2018-09-12T16:40:37.287" v="7" actId="164"/>
          <ac:spMkLst>
            <pc:docMk/>
            <pc:sldMk cId="3956624597" sldId="373"/>
            <ac:spMk id="17" creationId="{EF8844C9-CD86-4390-BFD5-A309109CB972}"/>
          </ac:spMkLst>
        </pc:spChg>
        <pc:grpChg chg="add mod">
          <ac:chgData name="Phil Gibbons" userId="f619c6e5d38ed7a7" providerId="LiveId" clId="{C7D0C2B6-7565-43D2-B787-207FE35F8927}" dt="2018-09-12T16:40:37.287" v="7" actId="164"/>
          <ac:grpSpMkLst>
            <pc:docMk/>
            <pc:sldMk cId="3956624597" sldId="373"/>
            <ac:grpSpMk id="6" creationId="{D0E0DA0B-E262-4B93-BC72-478B7D664DE0}"/>
          </ac:grpSpMkLst>
        </pc:grpChg>
        <pc:cxnChg chg="mod">
          <ac:chgData name="Phil Gibbons" userId="f619c6e5d38ed7a7" providerId="LiveId" clId="{C7D0C2B6-7565-43D2-B787-207FE35F8927}" dt="2018-09-12T16:40:37.287" v="7" actId="164"/>
          <ac:cxnSpMkLst>
            <pc:docMk/>
            <pc:sldMk cId="3956624597" sldId="373"/>
            <ac:cxnSpMk id="14" creationId="{B9B6EC14-41AB-4CE4-8B87-A455B036572C}"/>
          </ac:cxnSpMkLst>
        </pc:cxnChg>
      </pc:sldChg>
      <pc:sldChg chg="ord">
        <pc:chgData name="Phil Gibbons" userId="f619c6e5d38ed7a7" providerId="LiveId" clId="{C7D0C2B6-7565-43D2-B787-207FE35F8927}" dt="2018-09-12T16:42:32.546" v="13"/>
        <pc:sldMkLst>
          <pc:docMk/>
          <pc:sldMk cId="2617675255" sldId="374"/>
        </pc:sldMkLst>
      </pc:sldChg>
      <pc:sldChg chg="ord">
        <pc:chgData name="Phil Gibbons" userId="f619c6e5d38ed7a7" providerId="LiveId" clId="{C7D0C2B6-7565-43D2-B787-207FE35F8927}" dt="2018-09-12T16:42:51.738" v="14"/>
        <pc:sldMkLst>
          <pc:docMk/>
          <pc:sldMk cId="1761925241" sldId="375"/>
        </pc:sldMkLst>
      </pc:sldChg>
      <pc:sldChg chg="addSp modSp">
        <pc:chgData name="Phil Gibbons" userId="f619c6e5d38ed7a7" providerId="LiveId" clId="{C7D0C2B6-7565-43D2-B787-207FE35F8927}" dt="2018-09-12T16:48:16.636" v="51" actId="1076"/>
        <pc:sldMkLst>
          <pc:docMk/>
          <pc:sldMk cId="2169896559" sldId="376"/>
        </pc:sldMkLst>
        <pc:spChg chg="mod">
          <ac:chgData name="Phil Gibbons" userId="f619c6e5d38ed7a7" providerId="LiveId" clId="{C7D0C2B6-7565-43D2-B787-207FE35F8927}" dt="2018-09-12T16:48:16.636" v="51" actId="1076"/>
          <ac:spMkLst>
            <pc:docMk/>
            <pc:sldMk cId="2169896559" sldId="376"/>
            <ac:spMk id="3" creationId="{00000000-0000-0000-0000-000000000000}"/>
          </ac:spMkLst>
        </pc:spChg>
        <pc:spChg chg="add mod">
          <ac:chgData name="Phil Gibbons" userId="f619c6e5d38ed7a7" providerId="LiveId" clId="{C7D0C2B6-7565-43D2-B787-207FE35F8927}" dt="2018-09-12T16:47:23.560" v="47" actId="207"/>
          <ac:spMkLst>
            <pc:docMk/>
            <pc:sldMk cId="2169896559" sldId="376"/>
            <ac:spMk id="6" creationId="{50ADC978-E23E-45E9-9440-AF4F4112FF3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8" creationId="{199149B9-331C-4B41-A02A-CDEF4445FDBF}"/>
          </ac:spMkLst>
        </pc:spChg>
        <pc:spChg chg="mod">
          <ac:chgData name="Phil Gibbons" userId="f619c6e5d38ed7a7" providerId="LiveId" clId="{C7D0C2B6-7565-43D2-B787-207FE35F8927}" dt="2018-09-12T16:46:58.283" v="46" actId="1076"/>
          <ac:spMkLst>
            <pc:docMk/>
            <pc:sldMk cId="2169896559" sldId="376"/>
            <ac:spMk id="11" creationId="{E98C8604-892E-419B-8066-C67DDC2BAC57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2" creationId="{C8B75FF6-8E19-47EA-A027-26D1AA874DAB}"/>
          </ac:spMkLst>
        </pc:spChg>
        <pc:spChg chg="add mod">
          <ac:chgData name="Phil Gibbons" userId="f619c6e5d38ed7a7" providerId="LiveId" clId="{C7D0C2B6-7565-43D2-B787-207FE35F8927}" dt="2018-09-12T16:47:33.269" v="48" actId="207"/>
          <ac:spMkLst>
            <pc:docMk/>
            <pc:sldMk cId="2169896559" sldId="376"/>
            <ac:spMk id="13" creationId="{01507D66-F25F-4722-A85C-4B1F2BC14D00}"/>
          </ac:spMkLst>
        </pc:spChg>
      </pc:sldChg>
      <pc:sldChg chg="modSp">
        <pc:chgData name="Phil Gibbons" userId="f619c6e5d38ed7a7" providerId="LiveId" clId="{C7D0C2B6-7565-43D2-B787-207FE35F8927}" dt="2018-09-13T02:14:39.577" v="362" actId="20577"/>
        <pc:sldMkLst>
          <pc:docMk/>
          <pc:sldMk cId="2104756754" sldId="377"/>
        </pc:sldMkLst>
        <pc:spChg chg="mod">
          <ac:chgData name="Phil Gibbons" userId="f619c6e5d38ed7a7" providerId="LiveId" clId="{C7D0C2B6-7565-43D2-B787-207FE35F8927}" dt="2018-09-13T02:14:39.577" v="362" actId="20577"/>
          <ac:spMkLst>
            <pc:docMk/>
            <pc:sldMk cId="2104756754" sldId="377"/>
            <ac:spMk id="38920" creationId="{00000000-0000-0000-0000-000000000000}"/>
          </ac:spMkLst>
        </pc:spChg>
      </pc:sldChg>
      <pc:sldChg chg="addSp delSp modSp delAnim modAnim">
        <pc:chgData name="Phil Gibbons" userId="f619c6e5d38ed7a7" providerId="LiveId" clId="{C7D0C2B6-7565-43D2-B787-207FE35F8927}" dt="2018-09-13T02:40:23.778" v="496"/>
        <pc:sldMkLst>
          <pc:docMk/>
          <pc:sldMk cId="2936282635" sldId="388"/>
        </pc:sldMkLst>
        <pc:spChg chg="mod">
          <ac:chgData name="Phil Gibbons" userId="f619c6e5d38ed7a7" providerId="LiveId" clId="{C7D0C2B6-7565-43D2-B787-207FE35F8927}" dt="2018-09-13T02:32:26.911" v="470" actId="14100"/>
          <ac:spMkLst>
            <pc:docMk/>
            <pc:sldMk cId="2936282635" sldId="388"/>
            <ac:spMk id="16" creationId="{BD99AC71-04ED-48BA-8FA4-CADD6F5DCD8F}"/>
          </ac:spMkLst>
        </pc:spChg>
        <pc:graphicFrameChg chg="add del mod modGraphic">
          <ac:chgData name="Phil Gibbons" userId="f619c6e5d38ed7a7" providerId="LiveId" clId="{C7D0C2B6-7565-43D2-B787-207FE35F8927}" dt="2018-09-13T02:35:56.422" v="472" actId="478"/>
          <ac:graphicFrameMkLst>
            <pc:docMk/>
            <pc:sldMk cId="2936282635" sldId="388"/>
            <ac:graphicFrameMk id="17" creationId="{B59D9D5B-562B-40DD-A6A0-0C6FAD99CA85}"/>
          </ac:graphicFrameMkLst>
        </pc:graphicFrameChg>
        <pc:graphicFrameChg chg="add mod modGraphic">
          <ac:chgData name="Phil Gibbons" userId="f619c6e5d38ed7a7" providerId="LiveId" clId="{C7D0C2B6-7565-43D2-B787-207FE35F8927}" dt="2018-09-13T02:38:42.572" v="477" actId="14100"/>
          <ac:graphicFrameMkLst>
            <pc:docMk/>
            <pc:sldMk cId="2936282635" sldId="388"/>
            <ac:graphicFrameMk id="21" creationId="{B03E327D-1EA0-4E7C-BE79-05D35B2B5123}"/>
          </ac:graphicFrameMkLst>
        </pc:graphicFrameChg>
        <pc:graphicFrameChg chg="add del">
          <ac:chgData name="Phil Gibbons" userId="f619c6e5d38ed7a7" providerId="LiveId" clId="{C7D0C2B6-7565-43D2-B787-207FE35F8927}" dt="2018-09-13T02:38:56.259" v="479"/>
          <ac:graphicFrameMkLst>
            <pc:docMk/>
            <pc:sldMk cId="2936282635" sldId="388"/>
            <ac:graphicFrameMk id="22" creationId="{B7EB1012-ED3A-4086-A692-114CB5E888B2}"/>
          </ac:graphicFrameMkLst>
        </pc:graphicFrameChg>
        <pc:picChg chg="del mod">
          <ac:chgData name="Phil Gibbons" userId="f619c6e5d38ed7a7" providerId="LiveId" clId="{C7D0C2B6-7565-43D2-B787-207FE35F8927}" dt="2018-09-13T02:30:23.547" v="435" actId="478"/>
          <ac:picMkLst>
            <pc:docMk/>
            <pc:sldMk cId="2936282635" sldId="388"/>
            <ac:picMk id="2051" creationId="{00000000-0000-0000-0000-000000000000}"/>
          </ac:picMkLst>
        </pc:picChg>
      </pc:sldChg>
      <pc:sldChg chg="delSp add delAnim modAnim">
        <pc:chgData name="Phil Gibbons" userId="f619c6e5d38ed7a7" providerId="LiveId" clId="{C7D0C2B6-7565-43D2-B787-207FE35F8927}" dt="2018-09-13T02:40:00.337" v="488"/>
        <pc:sldMkLst>
          <pc:docMk/>
          <pc:sldMk cId="2809675234" sldId="395"/>
        </pc:sldMkLst>
        <pc:spChg chg="del">
          <ac:chgData name="Phil Gibbons" userId="f619c6e5d38ed7a7" providerId="LiveId" clId="{C7D0C2B6-7565-43D2-B787-207FE35F8927}" dt="2018-09-13T02:39:47.801" v="483" actId="478"/>
          <ac:spMkLst>
            <pc:docMk/>
            <pc:sldMk cId="2809675234" sldId="395"/>
            <ac:spMk id="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49.937" v="484" actId="478"/>
          <ac:spMkLst>
            <pc:docMk/>
            <pc:sldMk cId="2809675234" sldId="395"/>
            <ac:spMk id="12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2.382" v="485" actId="478"/>
          <ac:spMkLst>
            <pc:docMk/>
            <pc:sldMk cId="2809675234" sldId="395"/>
            <ac:spMk id="13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4.305" v="486" actId="478"/>
          <ac:spMkLst>
            <pc:docMk/>
            <pc:sldMk cId="2809675234" sldId="395"/>
            <ac:spMk id="14" creationId="{00000000-0000-0000-0000-000000000000}"/>
          </ac:spMkLst>
        </pc:spChg>
        <pc:spChg chg="del">
          <ac:chgData name="Phil Gibbons" userId="f619c6e5d38ed7a7" providerId="LiveId" clId="{C7D0C2B6-7565-43D2-B787-207FE35F8927}" dt="2018-09-13T02:39:56.227" v="487" actId="478"/>
          <ac:spMkLst>
            <pc:docMk/>
            <pc:sldMk cId="2809675234" sldId="395"/>
            <ac:spMk id="15" creationId="{00000000-0000-0000-0000-000000000000}"/>
          </ac:spMkLst>
        </pc:spChg>
      </pc:sldChg>
      <pc:sldChg chg="add">
        <pc:chgData name="Phil Gibbons" userId="f619c6e5d38ed7a7" providerId="LiveId" clId="{C7D0C2B6-7565-43D2-B787-207FE35F8927}" dt="2018-09-13T02:44:23.693" v="503"/>
        <pc:sldMkLst>
          <pc:docMk/>
          <pc:sldMk cId="2745294754" sldId="396"/>
        </pc:sldMkLst>
      </pc:sldChg>
    </pc:docChg>
  </pc:docChgLst>
  <pc:docChgLst>
    <pc:chgData name="Phil Gibbons" userId="f619c6e5d38ed7a7" providerId="LiveId" clId="{D159A939-D9B2-45BE-9694-EDD40A1CA067}"/>
    <pc:docChg chg="addSld modSld">
      <pc:chgData name="Phil Gibbons" userId="f619c6e5d38ed7a7" providerId="LiveId" clId="{D159A939-D9B2-45BE-9694-EDD40A1CA067}" dt="2018-09-18T02:42:27.718" v="0"/>
      <pc:docMkLst>
        <pc:docMk/>
      </pc:docMkLst>
      <pc:sldChg chg="add">
        <pc:chgData name="Phil Gibbons" userId="f619c6e5d38ed7a7" providerId="LiveId" clId="{D159A939-D9B2-45BE-9694-EDD40A1CA067}" dt="2018-09-18T02:42:27.718" v="0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7E60FFED-7A52-4215-9DCD-832C164D1326}"/>
    <pc:docChg chg="addSld delSld modSld">
      <pc:chgData name="Phil Gibbons" userId="f619c6e5d38ed7a7" providerId="LiveId" clId="{7E60FFED-7A52-4215-9DCD-832C164D1326}" dt="2019-09-12T03:16:06.749" v="5" actId="2696"/>
      <pc:docMkLst>
        <pc:docMk/>
      </pc:docMkLst>
      <pc:sldChg chg="del">
        <pc:chgData name="Phil Gibbons" userId="f619c6e5d38ed7a7" providerId="LiveId" clId="{7E60FFED-7A52-4215-9DCD-832C164D1326}" dt="2019-09-12T03:14:43.473" v="2" actId="2696"/>
        <pc:sldMkLst>
          <pc:docMk/>
          <pc:sldMk cId="0" sldId="317"/>
        </pc:sldMkLst>
      </pc:sldChg>
      <pc:sldChg chg="del">
        <pc:chgData name="Phil Gibbons" userId="f619c6e5d38ed7a7" providerId="LiveId" clId="{7E60FFED-7A52-4215-9DCD-832C164D1326}" dt="2019-09-12T03:16:06.749" v="5" actId="2696"/>
        <pc:sldMkLst>
          <pc:docMk/>
          <pc:sldMk cId="2745294754" sldId="396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0" sldId="542"/>
        </pc:sldMkLst>
      </pc:sldChg>
      <pc:sldChg chg="del">
        <pc:chgData name="Phil Gibbons" userId="f619c6e5d38ed7a7" providerId="LiveId" clId="{7E60FFED-7A52-4215-9DCD-832C164D1326}" dt="2019-09-12T03:14:41.773" v="1" actId="2696"/>
        <pc:sldMkLst>
          <pc:docMk/>
          <pc:sldMk cId="1836215328" sldId="689"/>
        </pc:sldMkLst>
      </pc:sldChg>
      <pc:sldChg chg="add">
        <pc:chgData name="Phil Gibbons" userId="f619c6e5d38ed7a7" providerId="LiveId" clId="{7E60FFED-7A52-4215-9DCD-832C164D1326}" dt="2019-09-12T03:14:39.565" v="0"/>
        <pc:sldMkLst>
          <pc:docMk/>
          <pc:sldMk cId="469508502" sldId="690"/>
        </pc:sldMkLst>
      </pc:sldChg>
      <pc:sldChg chg="add">
        <pc:chgData name="Phil Gibbons" userId="f619c6e5d38ed7a7" providerId="LiveId" clId="{7E60FFED-7A52-4215-9DCD-832C164D1326}" dt="2019-09-12T03:15:29.148" v="3"/>
        <pc:sldMkLst>
          <pc:docMk/>
          <pc:sldMk cId="3726554797" sldId="691"/>
        </pc:sldMkLst>
      </pc:sldChg>
      <pc:sldChg chg="add">
        <pc:chgData name="Phil Gibbons" userId="f619c6e5d38ed7a7" providerId="LiveId" clId="{7E60FFED-7A52-4215-9DCD-832C164D1326}" dt="2019-09-12T03:16:03.754" v="4"/>
        <pc:sldMkLst>
          <pc:docMk/>
          <pc:sldMk cId="2807807482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seems perfectly sensible for </a:t>
            </a:r>
            <a:r>
              <a:rPr lang="en-US" dirty="0" err="1"/>
              <a:t>movzbl</a:t>
            </a:r>
            <a:r>
              <a:rPr lang="en-US" dirty="0"/>
              <a:t>, but imagine if instead we had </a:t>
            </a:r>
            <a:r>
              <a:rPr lang="en-US" dirty="0" err="1"/>
              <a:t>movsbl</a:t>
            </a:r>
            <a:r>
              <a:rPr lang="en-US" dirty="0"/>
              <a:t> - *sign* extend al to </a:t>
            </a:r>
            <a:r>
              <a:rPr lang="en-US" dirty="0" err="1"/>
              <a:t>eax</a:t>
            </a:r>
            <a:r>
              <a:rPr lang="en-US" dirty="0"/>
              <a:t> – and al was a negative number, we’d get 00 00 00 00 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al which probably wasn’t what we wanted.  Should have used </a:t>
            </a:r>
            <a:r>
              <a:rPr lang="en-US" dirty="0" err="1"/>
              <a:t>movsbq</a:t>
            </a:r>
            <a:r>
              <a:rPr lang="en-US" dirty="0"/>
              <a:t> %al, %</a:t>
            </a:r>
            <a:r>
              <a:rPr lang="en-US" dirty="0" err="1"/>
              <a:t>rax</a:t>
            </a:r>
            <a:r>
              <a:rPr lang="en-US" dirty="0"/>
              <a:t>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more often not entering loop, then skip unnecessary unconditional jump to the middle, which just evaluates to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optimize away when initial condition is known.  </a:t>
            </a:r>
            <a:r>
              <a:rPr lang="en-US" dirty="0" err="1"/>
              <a:t>Ie</a:t>
            </a:r>
            <a:r>
              <a:rPr lang="en-US" dirty="0"/>
              <a:t>, compiler knows that </a:t>
            </a:r>
            <a:r>
              <a:rPr lang="en-US" dirty="0" err="1"/>
              <a:t>i</a:t>
            </a:r>
            <a:r>
              <a:rPr lang="en-US" dirty="0"/>
              <a:t>=0 b/c it is in the for loop, compiler knows bound if it is not variable, hence, can 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6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 not initialized until it is sure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*.L4(,rdi,8) is L4 + </a:t>
            </a:r>
            <a:r>
              <a:rPr lang="en-US" dirty="0" err="1"/>
              <a:t>rdi</a:t>
            </a:r>
            <a:r>
              <a:rPr lang="en-US" dirty="0"/>
              <a:t> * </a:t>
            </a:r>
            <a:r>
              <a:rPr lang="en-US" dirty="0" err="1"/>
              <a:t>addrsize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*</a:t>
            </a:r>
            <a:r>
              <a:rPr lang="en-US" dirty="0" err="1">
                <a:sym typeface="Wingdings" panose="05000000000000000000" pitchFamily="2" charset="2"/>
              </a:rPr>
              <a:t>Jtab</a:t>
            </a:r>
            <a:r>
              <a:rPr lang="en-US" dirty="0">
                <a:sym typeface="Wingdings" panose="05000000000000000000" pitchFamily="2" charset="2"/>
              </a:rPr>
              <a:t>[x], with x in 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through example with pen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0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 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is a placeholder for the address of the ‘plus’ function.  The linker will change these bytes to the actual address of ‘plus’.  The object file has an annotation for each placeholder, called a “relocation,” that tells the linker what to fill the placeholder in with.  The disassembler can read these annotations too, so it shows you that this is a call to ‘plus’.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OF: 1</a:t>
            </a:r>
            <a:r>
              <a:rPr lang="en-US" baseline="30000" dirty="0"/>
              <a:t>st</a:t>
            </a:r>
            <a:r>
              <a:rPr lang="en-US" dirty="0"/>
              <a:t> case: positive number (a) minus negative number (b) should be like a – (-b) = </a:t>
            </a:r>
            <a:r>
              <a:rPr lang="en-US" dirty="0" err="1"/>
              <a:t>a+b</a:t>
            </a:r>
            <a:r>
              <a:rPr lang="en-US" dirty="0"/>
              <a:t> &gt; 0; if &lt; 0, then OF</a:t>
            </a:r>
          </a:p>
          <a:p>
            <a:r>
              <a:rPr lang="en-US" dirty="0"/>
              <a:t>OF: 2</a:t>
            </a:r>
            <a:r>
              <a:rPr lang="en-US" baseline="30000" dirty="0"/>
              <a:t>nd</a:t>
            </a:r>
            <a:r>
              <a:rPr lang="en-US" dirty="0"/>
              <a:t> case: negative number (a) minus positive number (b) should be like (-a) – b = -(</a:t>
            </a:r>
            <a:r>
              <a:rPr lang="en-US" dirty="0" err="1"/>
              <a:t>a+b</a:t>
            </a:r>
            <a:r>
              <a:rPr lang="en-US" dirty="0"/>
              <a:t>) &lt; 0; if &gt; </a:t>
            </a:r>
            <a:r>
              <a:rPr lang="en-US"/>
              <a:t>0 then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often the compiler just repeats the same register twice – ANDing a register with itself doesn’t change the value – so this tests whether the value in that register is zero,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0: no overflow, trust sign bit: a-b &gt;= 0 (i.e., !(a&lt;b))</a:t>
            </a:r>
          </a:p>
          <a:p>
            <a:r>
              <a:rPr lang="en-US" dirty="0"/>
              <a:t>Case 1: no overflow, trust sign bit: a-b &lt; 0 (i.e., (a&lt;b))</a:t>
            </a:r>
          </a:p>
          <a:p>
            <a:r>
              <a:rPr lang="en-US" dirty="0"/>
              <a:t>Case 2: overflow with 0 sign bit, i.e., (-a) – (+b) &gt; 0 (i.e., a &lt; b)     =&gt; a negative, b positive, so a &lt; b</a:t>
            </a:r>
          </a:p>
          <a:p>
            <a:r>
              <a:rPr lang="en-US" dirty="0"/>
              <a:t>Case 3: overflow with 1 sign bit, i.e., (+a) – (-b) &lt; 0 (i.e., !(a &lt; b))  =&gt; a positive, b negative, so a &gt;=b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21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07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125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0644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143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6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1554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7730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5953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177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f16" TargetMode="External"/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Compiler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Assembler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Linker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p1.c p2.c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Asm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p1.s p2.s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Object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p1.o p2.o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Executable program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Static libraries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plus(long x, long 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x, long 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long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long t = plus(x,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Generated x86-64 Assembly</a:t>
            </a:r>
          </a:p>
          <a:p>
            <a:pPr marL="223838" marR="0" lvl="0" indent="-223838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Obtain (on shark machine) with command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–S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Produces file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sum.s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 Will get very different results on non-Shark machines (Andrew Linux, Mac OS-X, …) due to different versions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gcc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and different compiler settings.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–S output has lots of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–S output has lots of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1540" y="154417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Calibri" pitchFamily="34" charset="0"/>
                <a:ea typeface="+mn-ea"/>
                <a:cs typeface="+mn-cs"/>
              </a:rPr>
              <a:t>You can ignore most lines that start with a 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.’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pushq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call   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popq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 dirty="0"/>
              <a:t>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9298"/>
            <a:ext cx="8140700" cy="5014990"/>
          </a:xfrm>
        </p:spPr>
        <p:txBody>
          <a:bodyPr/>
          <a:lstStyle/>
          <a:p>
            <a:r>
              <a:rPr lang="en-US" dirty="0"/>
              <a:t>Assembly instructions become machine instructions</a:t>
            </a:r>
          </a:p>
          <a:p>
            <a:r>
              <a:rPr lang="en-US" dirty="0"/>
              <a:t>Placeholders for unknown addresses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Disassembler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450" y="2320214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0000000000400595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sumstore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400595:  53               push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400596:  48 89 d3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400599:  e8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f2 ff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&lt;plus&gt;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40059e:  48 89 03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4005a1:  5b               pop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4005a2:  c3     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Control: Condition codes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596745" cy="543560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(as side effect)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  ↔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CF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carry/borrow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ZF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SF set</a:t>
            </a:r>
            <a:r>
              <a:rPr lang="en-US" dirty="0">
                <a:ea typeface="Calibri Bold" charset="0"/>
                <a:cs typeface="Calibri Bold" charset="0"/>
              </a:rPr>
              <a:t>	</a:t>
            </a:r>
            <a:r>
              <a:rPr lang="en-US" dirty="0"/>
              <a:t>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OF set	</a:t>
            </a:r>
            <a:r>
              <a:rPr lang="en-US" dirty="0"/>
              <a:t>if two’s-complement (signed) overflow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FF0000"/>
                </a:solidFill>
              </a:rPr>
              <a:t>Not set by </a:t>
            </a:r>
            <a:r>
              <a:rPr lang="en-US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>
                <a:solidFill>
                  <a:srgbClr val="FF0000"/>
                </a:solidFill>
              </a:rPr>
              <a:t>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II: Control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February 18,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-76200" y="494379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999" y="1397000"/>
            <a:ext cx="8604183" cy="3575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  if carry/borrow out from most significant bit</a:t>
            </a:r>
            <a:br>
              <a:rPr lang="en-US" dirty="0"/>
            </a:br>
            <a:r>
              <a:rPr lang="en-US" dirty="0"/>
              <a:t>                 (used for unsigned comparisons)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 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660400" lvl="1" indent="-34290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 if two’s-complement (signed) overflow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 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 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Reading: Set)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14360" cy="5435600"/>
          </a:xfrm>
          <a:ln/>
        </p:spPr>
        <p:txBody>
          <a:bodyPr/>
          <a:lstStyle/>
          <a:p>
            <a:r>
              <a:rPr lang="en-US" dirty="0">
                <a:cs typeface="Courier New Bold" panose="02070609020205020404" pitchFamily="49" charset="0"/>
              </a:rPr>
              <a:t>Explicit Reading by Set I</a:t>
            </a:r>
            <a:r>
              <a:rPr lang="en-US" dirty="0"/>
              <a:t>nstructions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setX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: Set low-order byte of destination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r>
              <a:rPr lang="en-US" dirty="0"/>
              <a:t> to 0 or 1</a:t>
            </a:r>
            <a:br>
              <a:rPr lang="en-US" dirty="0"/>
            </a:br>
            <a:r>
              <a:rPr lang="en-US" dirty="0"/>
              <a:t>based on combinations of condition codes</a:t>
            </a:r>
          </a:p>
          <a:p>
            <a:pPr marL="552450" lvl="1"/>
            <a:r>
              <a:rPr lang="en-US" dirty="0"/>
              <a:t>Does not alter remaining 7 bytes of </a:t>
            </a:r>
            <a:r>
              <a:rPr lang="en-US" dirty="0" err="1">
                <a:latin typeface="Calibri Italic" panose="020F05020202040A0204" pitchFamily="34" charset="0"/>
                <a:cs typeface="Calibri Italic" panose="020F05020202040A0204" pitchFamily="34" charset="0"/>
              </a:rPr>
              <a:t>Dest</a:t>
            </a: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97013"/>
              </p:ext>
            </p:extLst>
          </p:nvPr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set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when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Explicit 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6602128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</a:t>
            </a:r>
            <a:r>
              <a:rPr lang="en-US" b="0" dirty="0" err="1"/>
              <a:t>setl</a:t>
            </a:r>
            <a:r>
              <a:rPr lang="en-US" b="0" dirty="0"/>
              <a:t> (Signed &lt;)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/>
        </p:nvGraphicFramePr>
        <p:xfrm>
          <a:off x="1174864" y="1993336"/>
          <a:ext cx="7365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71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09293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014948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4229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4384319" y="2372242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572000" y="2718272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666528" y="3102196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507923" y="3481102"/>
            <a:ext cx="503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Overflow, so SF implies positive overflow, i.e. not &lt;</a:t>
            </a:r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An x86-64 quirk to watch out for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9940" y="1564651"/>
            <a:ext cx="7160468" cy="19389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Most instructions with a 32-bit destination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zero the upper 32 bits of the register!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 %al, %eax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981A23-6535-4155-A852-0A3549E3CE3B}"/>
              </a:ext>
            </a:extLst>
          </p:cNvPr>
          <p:cNvGrpSpPr/>
          <p:nvPr/>
        </p:nvGrpSpPr>
        <p:grpSpPr>
          <a:xfrm>
            <a:off x="2489200" y="3596640"/>
            <a:ext cx="4480560" cy="508000"/>
            <a:chOff x="2489200" y="3738880"/>
            <a:chExt cx="4480560" cy="50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FFFAC5-2151-4421-A9E5-85AE39FF2B32}"/>
                </a:ext>
              </a:extLst>
            </p:cNvPr>
            <p:cNvSpPr/>
            <p:nvPr/>
          </p:nvSpPr>
          <p:spPr bwMode="auto">
            <a:xfrm>
              <a:off x="6349980" y="3738880"/>
              <a:ext cx="619755" cy="508000"/>
            </a:xfrm>
            <a:prstGeom prst="rect">
              <a:avLst/>
            </a:prstGeom>
            <a:solidFill>
              <a:srgbClr val="CF736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%al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76F59E-A7BD-4249-BC9E-E472E7C4FDB4}"/>
                </a:ext>
              </a:extLst>
            </p:cNvPr>
            <p:cNvSpPr/>
            <p:nvPr/>
          </p:nvSpPr>
          <p:spPr bwMode="auto">
            <a:xfrm>
              <a:off x="4729472" y="3738880"/>
              <a:ext cx="1620508" cy="5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%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eax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5B8245-3FBC-4E1D-AA0A-8950F9065460}"/>
                </a:ext>
              </a:extLst>
            </p:cNvPr>
            <p:cNvSpPr/>
            <p:nvPr/>
          </p:nvSpPr>
          <p:spPr bwMode="auto">
            <a:xfrm>
              <a:off x="2489200" y="3738880"/>
              <a:ext cx="2240272" cy="5080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%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rax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B61A23-6105-40DE-80F2-7AC3C0623D2F}"/>
                </a:ext>
              </a:extLst>
            </p:cNvPr>
            <p:cNvSpPr/>
            <p:nvPr/>
          </p:nvSpPr>
          <p:spPr bwMode="auto">
            <a:xfrm>
              <a:off x="2489200" y="3738880"/>
              <a:ext cx="4480560" cy="508000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4215D1-7CAF-4478-AEBA-BAE206EFF733}"/>
                </a:ext>
              </a:extLst>
            </p:cNvPr>
            <p:cNvCxnSpPr>
              <a:stCxn id="16" idx="0"/>
              <a:endCxn id="16" idx="2"/>
            </p:cNvCxnSpPr>
            <p:nvPr/>
          </p:nvCxnSpPr>
          <p:spPr bwMode="auto">
            <a:xfrm>
              <a:off x="4729480" y="3738880"/>
              <a:ext cx="0" cy="5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7BDA32-0FE9-4AC3-952B-19AF06520463}"/>
                </a:ext>
              </a:extLst>
            </p:cNvPr>
            <p:cNvCxnSpPr/>
            <p:nvPr/>
          </p:nvCxnSpPr>
          <p:spPr bwMode="auto">
            <a:xfrm>
              <a:off x="6350000" y="3738880"/>
              <a:ext cx="0" cy="5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59C02B-8D26-4482-92E5-9CB70F94880B}"/>
              </a:ext>
            </a:extLst>
          </p:cNvPr>
          <p:cNvGrpSpPr/>
          <p:nvPr/>
        </p:nvGrpSpPr>
        <p:grpSpPr>
          <a:xfrm>
            <a:off x="2489175" y="3596640"/>
            <a:ext cx="4480560" cy="508000"/>
            <a:chOff x="2489200" y="3738880"/>
            <a:chExt cx="4480560" cy="50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8D043C-9242-4390-B8E3-06BC2FDAABD8}"/>
                </a:ext>
              </a:extLst>
            </p:cNvPr>
            <p:cNvSpPr/>
            <p:nvPr/>
          </p:nvSpPr>
          <p:spPr bwMode="auto">
            <a:xfrm>
              <a:off x="6349980" y="3738880"/>
              <a:ext cx="619755" cy="508000"/>
            </a:xfrm>
            <a:prstGeom prst="rect">
              <a:avLst/>
            </a:prstGeom>
            <a:solidFill>
              <a:srgbClr val="CF736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%al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336839-6AE1-4650-B591-DFC52F01E394}"/>
                </a:ext>
              </a:extLst>
            </p:cNvPr>
            <p:cNvSpPr/>
            <p:nvPr/>
          </p:nvSpPr>
          <p:spPr bwMode="auto">
            <a:xfrm>
              <a:off x="4729472" y="3738880"/>
              <a:ext cx="1620508" cy="5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00 00 00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8BA80C-F28C-4810-B29B-14DD21FB2046}"/>
                </a:ext>
              </a:extLst>
            </p:cNvPr>
            <p:cNvSpPr/>
            <p:nvPr/>
          </p:nvSpPr>
          <p:spPr bwMode="auto">
            <a:xfrm>
              <a:off x="2489200" y="3738880"/>
              <a:ext cx="2240272" cy="5080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00 00 00 00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7C3642-A28B-4941-80FC-D46AF2E4DE23}"/>
                </a:ext>
              </a:extLst>
            </p:cNvPr>
            <p:cNvSpPr/>
            <p:nvPr/>
          </p:nvSpPr>
          <p:spPr bwMode="auto">
            <a:xfrm>
              <a:off x="2489200" y="3738880"/>
              <a:ext cx="4480560" cy="508000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C0020-007C-444D-BB94-DDACAD06EECE}"/>
                </a:ext>
              </a:extLst>
            </p:cNvPr>
            <p:cNvCxnSpPr>
              <a:stCxn id="45" idx="0"/>
              <a:endCxn id="45" idx="2"/>
            </p:cNvCxnSpPr>
            <p:nvPr/>
          </p:nvCxnSpPr>
          <p:spPr bwMode="auto">
            <a:xfrm>
              <a:off x="4729480" y="3738880"/>
              <a:ext cx="0" cy="5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26BD842-A50D-466C-B08F-FA1C9A1316A2}"/>
                </a:ext>
              </a:extLst>
            </p:cNvPr>
            <p:cNvCxnSpPr/>
            <p:nvPr/>
          </p:nvCxnSpPr>
          <p:spPr bwMode="auto">
            <a:xfrm>
              <a:off x="6350000" y="3738880"/>
              <a:ext cx="0" cy="5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BEB29F4-8688-4288-A2ED-6DE27B872B6A}"/>
              </a:ext>
            </a:extLst>
          </p:cNvPr>
          <p:cNvSpPr txBox="1"/>
          <p:nvPr/>
        </p:nvSpPr>
        <p:spPr>
          <a:xfrm>
            <a:off x="4729447" y="5514032"/>
            <a:ext cx="316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Zero extended from %al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AE75B0-DE9E-49DC-924F-0C2E1B7427F0}"/>
              </a:ext>
            </a:extLst>
          </p:cNvPr>
          <p:cNvSpPr txBox="1"/>
          <p:nvPr/>
        </p:nvSpPr>
        <p:spPr>
          <a:xfrm>
            <a:off x="2489175" y="5514031"/>
            <a:ext cx="166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Zapped to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DE0EF-0B70-4E6D-ADAB-9A2B34AAAD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2720" y="4226560"/>
            <a:ext cx="0" cy="12874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82586C-6256-4F05-9B52-CDE35F199D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7120" y="4226560"/>
            <a:ext cx="0" cy="12874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(</a:t>
            </a:r>
            <a:r>
              <a:rPr lang="en-US" dirty="0" err="1"/>
              <a:t>datalab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Thurs, Feb. 18, 11:59pm ET (that’s today!)</a:t>
            </a:r>
          </a:p>
          <a:p>
            <a:r>
              <a:rPr lang="en-US" dirty="0"/>
              <a:t>Written Assignment 1 peer grading</a:t>
            </a:r>
          </a:p>
          <a:p>
            <a:pPr lvl="1"/>
            <a:r>
              <a:rPr lang="en-US" dirty="0"/>
              <a:t>Due Wed, Feb. 24, 11:59pm ET</a:t>
            </a:r>
          </a:p>
          <a:p>
            <a:r>
              <a:rPr lang="en-US" dirty="0"/>
              <a:t>Written Assignment 2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Feb. 24, 11:59pm ET</a:t>
            </a:r>
          </a:p>
          <a:p>
            <a:r>
              <a:rPr lang="en-US" dirty="0"/>
              <a:t>Lab 2 (</a:t>
            </a:r>
            <a:r>
              <a:rPr lang="en-US" dirty="0" err="1"/>
              <a:t>bomblab</a:t>
            </a:r>
            <a:r>
              <a:rPr lang="en-US" dirty="0"/>
              <a:t>) will be available at midnight via </a:t>
            </a:r>
            <a:r>
              <a:rPr lang="en-US" dirty="0" err="1">
                <a:hlinkClick r:id="rId3"/>
              </a:rPr>
              <a:t>Autolab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lvl="1"/>
            <a:r>
              <a:rPr lang="en-US" dirty="0"/>
              <a:t>Due Tues, March 2, 11:59 pm ET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69538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Implicit reading of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77861"/>
              </p:ext>
            </p:extLst>
          </p:nvPr>
        </p:nvGraphicFramePr>
        <p:xfrm>
          <a:off x="1524000" y="2665614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05850" y="244213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147525" y="2129865"/>
            <a:ext cx="4790625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x:y, x-y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381000" y="1242732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79850" y="1233254"/>
            <a:ext cx="5688687" cy="944910"/>
            <a:chOff x="3451412" y="1023590"/>
            <a:chExt cx="5688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9850" y="16256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838200" lvl="2"/>
            <a:endParaRPr lang="en-US" dirty="0"/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80747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7D3603-0456-4B30-8AAB-CAF8CDCEFE30}"/>
              </a:ext>
            </a:extLst>
          </p:cNvPr>
          <p:cNvSpPr txBox="1"/>
          <p:nvPr/>
        </p:nvSpPr>
        <p:spPr>
          <a:xfrm>
            <a:off x="381000" y="5147101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bad?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11088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373640" y="149062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19150"/>
            <a:ext cx="61087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585750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6B92B-037F-4402-ADDF-2D08D7B87816}"/>
              </a:ext>
            </a:extLst>
          </p:cNvPr>
          <p:cNvGrpSpPr/>
          <p:nvPr/>
        </p:nvGrpSpPr>
        <p:grpSpPr>
          <a:xfrm>
            <a:off x="457200" y="3022438"/>
            <a:ext cx="5486400" cy="1617662"/>
            <a:chOff x="457200" y="3117850"/>
            <a:chExt cx="5486400" cy="1617662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457200" y="311785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Risky Computations</a:t>
              </a: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 bwMode="auto">
            <a:xfrm>
              <a:off x="685800" y="412591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May have undesirable effects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33400" y="359251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*p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0;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4C416-640D-404C-9772-F2F4A1C247C7}"/>
              </a:ext>
            </a:extLst>
          </p:cNvPr>
          <p:cNvGrpSpPr/>
          <p:nvPr/>
        </p:nvGrpSpPr>
        <p:grpSpPr>
          <a:xfrm>
            <a:off x="457200" y="4882988"/>
            <a:ext cx="5486400" cy="1617662"/>
            <a:chOff x="457200" y="4978400"/>
            <a:chExt cx="5486400" cy="1617662"/>
          </a:xfrm>
        </p:grpSpPr>
        <p:sp>
          <p:nvSpPr>
            <p:cNvPr id="13" name="Rectangle 3"/>
            <p:cNvSpPr>
              <a:spLocks/>
            </p:cNvSpPr>
            <p:nvPr/>
          </p:nvSpPr>
          <p:spPr bwMode="auto">
            <a:xfrm>
              <a:off x="457200" y="4978400"/>
              <a:ext cx="4724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Computations with side effects</a:t>
              </a:r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 bwMode="auto">
            <a:xfrm>
              <a:off x="685800" y="5986462"/>
              <a:ext cx="4724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/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Calibri Bold" charset="0"/>
                </a:rPr>
                <a:t>Both values get computed</a:t>
              </a:r>
            </a:p>
            <a:p>
              <a:pPr marL="254000" marR="0" lvl="0" indent="-25400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charset="2"/>
                <a:buChar char="¢"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 Bold" charset="0"/>
                </a:rPr>
                <a:t>Must be side-effect free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endParaRPr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533400" y="5453062"/>
              <a:ext cx="5410200" cy="398462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val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 &gt; 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?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Calibri Bold Italic" charset="0"/>
                  <a:cs typeface="Courier New" pitchFamily="49" charset="0"/>
                  <a:sym typeface="Calibri Bold Italic" charset="0"/>
                </a:rPr>
                <a:t>x*=7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: x+=3;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0038" y="1857540"/>
            <a:ext cx="269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2493" y="4057862"/>
            <a:ext cx="119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5074" y="5761986"/>
            <a:ext cx="10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9344"/>
              </p:ext>
            </p:extLst>
          </p:nvPr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37264" y="473591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7264" y="5011335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7264" y="5286752"/>
            <a:ext cx="5045723" cy="24236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37264" y="5571979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7264" y="5844312"/>
            <a:ext cx="5045723" cy="2447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32853"/>
              </p:ext>
            </p:extLst>
          </p:nvPr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8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4668509"/>
            <a:ext cx="2922723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16353" y="4428848"/>
          <a:ext cx="5079134" cy="167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ZF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FFFF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FF01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 0000 0000 0001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07654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30186" y="4354211"/>
            <a:ext cx="0" cy="19681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557570" y="4307518"/>
            <a:ext cx="0" cy="20148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47821" y="4249152"/>
            <a:ext cx="0" cy="20731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BD99AC71-04ED-48BA-8FA4-CADD6F5D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0" y="1492164"/>
            <a:ext cx="4501620" cy="24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57150" indent="0">
              <a:buNone/>
            </a:pP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600" b="0" kern="0" dirty="0"/>
              <a:t> like computing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1600" b="0" kern="0" dirty="0"/>
              <a:t> w/o setting </a:t>
            </a:r>
            <a:r>
              <a:rPr lang="en-US" sz="1600" b="0" kern="0" dirty="0" err="1"/>
              <a:t>dest</a:t>
            </a:r>
            <a:endParaRPr lang="en-US" sz="1600" b="0" kern="0" dirty="0"/>
          </a:p>
          <a:p>
            <a:pPr marL="57150" indent="0"/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CF set</a:t>
            </a:r>
            <a:r>
              <a:rPr lang="en-US" sz="1600" b="0" kern="0" dirty="0"/>
              <a:t>   if carry/borrow out from most significant</a:t>
            </a:r>
            <a:br>
              <a:rPr lang="en-US" sz="1600" b="0" kern="0" dirty="0"/>
            </a:br>
            <a:r>
              <a:rPr lang="en-US" sz="1600" b="0" kern="0" dirty="0"/>
              <a:t>                 bit (used for unsigned comparisons)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ZF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1600" b="0" kern="0" dirty="0"/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SF set</a:t>
            </a:r>
            <a:r>
              <a:rPr lang="en-US" sz="1600" b="0" kern="0" dirty="0"/>
              <a:t>   if </a:t>
            </a:r>
            <a:r>
              <a:rPr lang="en-US" sz="1600" b="0" kern="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1600" b="0" kern="0" dirty="0"/>
              <a:t> (as signed)</a:t>
            </a:r>
          </a:p>
          <a:p>
            <a:pPr marL="57150" indent="0"/>
            <a:r>
              <a:rPr lang="en-US" sz="1600" b="0" kern="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OF set</a:t>
            </a:r>
            <a:r>
              <a:rPr lang="en-US" sz="1600" b="0" kern="0" dirty="0"/>
              <a:t>  if two’s-complement (signed) overflow</a:t>
            </a:r>
            <a:endParaRPr lang="en-US" sz="2000" kern="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08C2-57B2-42F3-AB0F-63ADDACF90E9}"/>
              </a:ext>
            </a:extLst>
          </p:cNvPr>
          <p:cNvSpPr txBox="1"/>
          <p:nvPr/>
        </p:nvSpPr>
        <p:spPr>
          <a:xfrm>
            <a:off x="637308" y="6243615"/>
            <a:ext cx="746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movzblq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modify condition codes</a:t>
            </a:r>
          </a:p>
        </p:txBody>
      </p:sp>
      <p:graphicFrame>
        <p:nvGraphicFramePr>
          <p:cNvPr id="21" name="Group 5">
            <a:extLst>
              <a:ext uri="{FF2B5EF4-FFF2-40B4-BE49-F238E27FC236}">
                <a16:creationId xmlns:a16="http://schemas.microsoft.com/office/drawing/2014/main" id="{B03E327D-1EA0-4E7C-BE79-05D35B2B5123}"/>
              </a:ext>
            </a:extLst>
          </p:cNvPr>
          <p:cNvGraphicFramePr>
            <a:graphicFrameLocks noGrp="1"/>
          </p:cNvGraphicFramePr>
          <p:nvPr/>
        </p:nvGraphicFramePr>
        <p:xfrm>
          <a:off x="4608328" y="1312408"/>
          <a:ext cx="4458088" cy="2618473"/>
        </p:xfrm>
        <a:graphic>
          <a:graphicData uri="http://schemas.openxmlformats.org/drawingml/2006/table">
            <a:tbl>
              <a:tblPr/>
              <a:tblGrid>
                <a:gridCol w="8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SF^OF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18575" marR="18575" marT="18575" marB="185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752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Recap of Tuesday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0" dirty="0"/>
              <a:t>Reviewing LEA (based on after-class questions)</a:t>
            </a:r>
          </a:p>
          <a:p>
            <a:r>
              <a:rPr lang="en-US" b="0" dirty="0"/>
              <a:t>Reviewing Arithmetic Expressions in ASM</a:t>
            </a:r>
          </a:p>
          <a:p>
            <a:r>
              <a:rPr lang="en-US" b="0" dirty="0"/>
              <a:t>C -&gt; Assembly -&gt;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051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6752771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599" y="4343399"/>
            <a:ext cx="6328229" cy="238397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%eax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%edx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  %rdi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if(x) goto loop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807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56255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975304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55302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965778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772808"/>
            <a:ext cx="8382000" cy="2487386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782333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219700"/>
            <a:ext cx="8382000" cy="1282700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  <a:p>
            <a:r>
              <a:rPr lang="en-US" dirty="0"/>
              <a:t>Compare to do-while version of function</a:t>
            </a:r>
          </a:p>
          <a:p>
            <a:pPr lvl="1"/>
            <a:r>
              <a:rPr lang="en-US" dirty="0"/>
              <a:t>Removes jump to middle.  </a:t>
            </a:r>
            <a:r>
              <a:rPr lang="en-US" dirty="0">
                <a:solidFill>
                  <a:srgbClr val="FF0000"/>
                </a:solidFill>
              </a:rPr>
              <a:t>When 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323771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6581-BF33-4A8E-AD55-3B9903E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 and 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BF07-F9A6-433B-9FE8-102FEA2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instructions, a memory operand accesses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 is special: it </a:t>
            </a:r>
            <a:r>
              <a:rPr lang="en-US" i="1" dirty="0"/>
              <a:t>doesn’t</a:t>
            </a:r>
            <a:r>
              <a:rPr lang="en-US" dirty="0"/>
              <a:t> access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DAA786-4C72-4511-9FDE-0DE876AAA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91273"/>
              </p:ext>
            </p:extLst>
          </p:nvPr>
        </p:nvGraphicFramePr>
        <p:xfrm>
          <a:off x="1524000" y="1983739"/>
          <a:ext cx="6096000" cy="17114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mov 6(%rbx,%rdi,8), %ax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add 6(%rbx,%rdi,8), %ax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+= 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92937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r>
                        <a:rPr lang="en-US" dirty="0"/>
                        <a:t> %ax, 6(%rbx,%rdi,8)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+ 6) ^= ax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42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53AFAC-C11D-4087-86A5-973A28FD6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16672"/>
              </p:ext>
            </p:extLst>
          </p:nvPr>
        </p:nvGraphicFramePr>
        <p:xfrm>
          <a:off x="1524000" y="4605288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6(%rbx,%rdi,8),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*8 + 6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72294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138057" y="1498600"/>
            <a:ext cx="3360057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 –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  Example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822C58-10F0-4DE7-AD58-CEF6D74DE859}"/>
              </a:ext>
            </a:extLst>
          </p:cNvPr>
          <p:cNvSpPr>
            <a:spLocks/>
          </p:cNvSpPr>
          <p:nvPr/>
        </p:nvSpPr>
        <p:spPr bwMode="auto">
          <a:xfrm>
            <a:off x="5361709" y="397486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173D-2AA4-4362-AB01-7E70B4A3D841}"/>
              </a:ext>
            </a:extLst>
          </p:cNvPr>
          <p:cNvSpPr txBox="1"/>
          <p:nvPr/>
        </p:nvSpPr>
        <p:spPr>
          <a:xfrm>
            <a:off x="214091" y="1961803"/>
            <a:ext cx="736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.L3: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.L5: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.L9: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.L7: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.L8: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ED643C-728E-44A6-B982-13C133AB5CF4}"/>
              </a:ext>
            </a:extLst>
          </p:cNvPr>
          <p:cNvSpPr>
            <a:spLocks/>
          </p:cNvSpPr>
          <p:nvPr/>
        </p:nvSpPr>
        <p:spPr bwMode="auto">
          <a:xfrm>
            <a:off x="4477789" y="1593272"/>
            <a:ext cx="4585970" cy="1526771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   # if x &gt; 6 jump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# to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3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Why use LEA?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382000" cy="5435600"/>
          </a:xfrm>
          <a:ln/>
        </p:spPr>
        <p:txBody>
          <a:bodyPr/>
          <a:lstStyle/>
          <a:p>
            <a:r>
              <a:rPr lang="en-US" dirty="0"/>
              <a:t>CPU designers’ intended use: calculate a pointer to an object</a:t>
            </a:r>
          </a:p>
          <a:p>
            <a:pPr lvl="1"/>
            <a:r>
              <a:rPr lang="en-US" dirty="0"/>
              <a:t>An array element, perhaps</a:t>
            </a:r>
          </a:p>
          <a:p>
            <a:pPr lvl="1"/>
            <a:r>
              <a:rPr lang="en-US" dirty="0"/>
              <a:t>For instance, to pass just one array element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authors like to use it for ordinary arithmetic</a:t>
            </a:r>
          </a:p>
          <a:p>
            <a:pPr lvl="1"/>
            <a:r>
              <a:rPr lang="en-US" dirty="0"/>
              <a:t>It can do complex calculations in one instruction</a:t>
            </a:r>
          </a:p>
          <a:p>
            <a:pPr lvl="1"/>
            <a:r>
              <a:rPr lang="en-US" dirty="0"/>
              <a:t>It’s one of the only three-operand instructions the x86 has</a:t>
            </a:r>
          </a:p>
          <a:p>
            <a:pPr lvl="1"/>
            <a:r>
              <a:rPr lang="en-US" dirty="0"/>
              <a:t>It doesn’t touch the condition codes (we’ll come back to this)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8FF3AE-AE28-4C30-B4D8-AD7B60304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98080"/>
              </p:ext>
            </p:extLst>
          </p:nvPr>
        </p:nvGraphicFramePr>
        <p:xfrm>
          <a:off x="1524000" y="2701921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(%rbx,%rdi,8),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&amp;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1B3374-CDED-4A36-9169-9CF04DAD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65270"/>
              </p:ext>
            </p:extLst>
          </p:nvPr>
        </p:nvGraphicFramePr>
        <p:xfrm>
          <a:off x="1524000" y="5564067"/>
          <a:ext cx="6096000" cy="855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707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1720809"/>
                    </a:ext>
                  </a:extLst>
                </a:gridCol>
              </a:tblGrid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4592"/>
                  </a:ext>
                </a:extLst>
              </a:tr>
              <a:tr h="427856">
                <a:tc>
                  <a:txBody>
                    <a:bodyPr/>
                    <a:lstStyle/>
                    <a:p>
                      <a:r>
                        <a:rPr lang="en-US" dirty="0"/>
                        <a:t>lea (%rbx,%rbx,2),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rax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rbx</a:t>
                      </a:r>
                      <a:r>
                        <a:rPr lang="en-US" dirty="0"/>
                        <a:t> *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4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39872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addition and/or multiplication by a constant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CC8A6D-DD56-4E85-BEDF-E6187F82B666}"/>
              </a:ext>
            </a:extLst>
          </p:cNvPr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7DA629-5C60-41D9-928C-F2B9735F2613}"/>
              </a:ext>
            </a:extLst>
          </p:cNvPr>
          <p:cNvSpPr>
            <a:spLocks/>
          </p:cNvSpPr>
          <p:nvPr/>
        </p:nvSpPr>
        <p:spPr bwMode="auto">
          <a:xfrm>
            <a:off x="3810000" y="120707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20707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533A-CD7E-42B8-B1B5-80C893A0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instruction suffixes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EE62-0F69-4E5E-A69A-15C8F74E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x86 instructions can be written with or without a suffix</a:t>
            </a:r>
          </a:p>
          <a:p>
            <a:pPr lvl="1"/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lvl="1"/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suffix indicates the operation size</a:t>
            </a:r>
          </a:p>
          <a:p>
            <a:pPr lvl="1"/>
            <a:r>
              <a:rPr lang="en-US" dirty="0"/>
              <a:t>b=byte, w=short, l=int, q=long</a:t>
            </a:r>
          </a:p>
          <a:p>
            <a:pPr lvl="1"/>
            <a:r>
              <a:rPr lang="en-US" dirty="0"/>
              <a:t>If present, must match register names</a:t>
            </a:r>
          </a:p>
          <a:p>
            <a:r>
              <a:rPr lang="en-US" dirty="0"/>
              <a:t>Assembly output from the compiler (</a:t>
            </a:r>
            <a:r>
              <a:rPr lang="en-US" dirty="0" err="1"/>
              <a:t>gcc</a:t>
            </a:r>
            <a:r>
              <a:rPr lang="en-US" dirty="0"/>
              <a:t> –S)</a:t>
            </a:r>
            <a:br>
              <a:rPr lang="en-US" dirty="0"/>
            </a:br>
            <a:r>
              <a:rPr lang="en-US" dirty="0"/>
              <a:t>usually has suffixes</a:t>
            </a:r>
          </a:p>
          <a:p>
            <a:r>
              <a:rPr lang="en-US" dirty="0"/>
              <a:t>Disassembly dumps (</a:t>
            </a:r>
            <a:r>
              <a:rPr lang="en-US" dirty="0" err="1"/>
              <a:t>objdump</a:t>
            </a:r>
            <a:r>
              <a:rPr lang="en-US" dirty="0"/>
              <a:t> –d, </a:t>
            </a:r>
            <a:r>
              <a:rPr lang="en-US" dirty="0" err="1"/>
              <a:t>gdb</a:t>
            </a:r>
            <a:r>
              <a:rPr lang="en-US" dirty="0"/>
              <a:t> ‘</a:t>
            </a:r>
            <a:r>
              <a:rPr lang="en-US" dirty="0" err="1"/>
              <a:t>disas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usually omit suffixes</a:t>
            </a:r>
          </a:p>
          <a:p>
            <a:r>
              <a:rPr lang="en-US" dirty="0"/>
              <a:t>Intel’s manuals always omit the suffixes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06758-26EC-4A35-8B84-DAA250A58AC6}"/>
              </a:ext>
            </a:extLst>
          </p:cNvPr>
          <p:cNvSpPr txBox="1"/>
          <p:nvPr/>
        </p:nvSpPr>
        <p:spPr>
          <a:xfrm>
            <a:off x="4572000" y="2361188"/>
            <a:ext cx="337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There’s no difference!</a:t>
            </a:r>
          </a:p>
        </p:txBody>
      </p:sp>
    </p:spTree>
    <p:extLst>
      <p:ext uri="{BB962C8B-B14F-4D97-AF65-F5344CB8AC3E}">
        <p14:creationId xmlns:p14="http://schemas.microsoft.com/office/powerpoint/2010/main" val="149758802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23968</TotalTime>
  <Pages>0</Pages>
  <Words>7367</Words>
  <Characters>0</Characters>
  <Application>Microsoft Office PowerPoint</Application>
  <PresentationFormat>On-screen Show (4:3)</PresentationFormat>
  <Lines>0</Lines>
  <Paragraphs>1521</Paragraphs>
  <Slides>68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90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</vt:lpstr>
      <vt:lpstr>1_template2007</vt:lpstr>
      <vt:lpstr>PowerPoint Presentation</vt:lpstr>
      <vt:lpstr>Machine-Level Programming II: Control  15-213/18-213/14-513/15-513/18-613: Introduction to Computer Systems  6th Lecture, February 18, 2021</vt:lpstr>
      <vt:lpstr>Announcements</vt:lpstr>
      <vt:lpstr>Recap of Tuesday</vt:lpstr>
      <vt:lpstr>Memory operands and LEA</vt:lpstr>
      <vt:lpstr>Why use LEA?</vt:lpstr>
      <vt:lpstr>Arithmetic Expression Example</vt:lpstr>
      <vt:lpstr>Arithmetic Expression Example</vt:lpstr>
      <vt:lpstr>Sidebar: instruction suffixes</vt:lpstr>
      <vt:lpstr>Turning C into Object Code</vt:lpstr>
      <vt:lpstr>Compiling Into Assembly</vt:lpstr>
      <vt:lpstr>gcc –S output has lots of directives</vt:lpstr>
      <vt:lpstr>gcc –S output has lots of directives</vt:lpstr>
      <vt:lpstr>Object Code</vt:lpstr>
      <vt:lpstr>Today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Condition Codes (Explicit Reading: Set)</vt:lpstr>
      <vt:lpstr>Explicit Reading Condition Codes (Cont.)</vt:lpstr>
      <vt:lpstr>Example: setl (Signed &lt;)</vt:lpstr>
      <vt:lpstr>x86-64 Integer Registers</vt:lpstr>
      <vt:lpstr>An x86-64 quirk to watch out for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Exercise</vt:lpstr>
      <vt:lpstr>Exercise</vt:lpstr>
      <vt:lpstr>Today</vt:lpstr>
      <vt:lpstr>“Do-While” Loop Example</vt:lpstr>
      <vt:lpstr>“Do-While” Loop Compilation</vt:lpstr>
      <vt:lpstr>Quiz Time!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  Example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Zack Weinberg</cp:lastModifiedBy>
  <cp:revision>1158</cp:revision>
  <cp:lastPrinted>2013-09-12T14:46:51Z</cp:lastPrinted>
  <dcterms:created xsi:type="dcterms:W3CDTF">2012-09-13T15:33:55Z</dcterms:created>
  <dcterms:modified xsi:type="dcterms:W3CDTF">2021-02-17T21:42:18Z</dcterms:modified>
</cp:coreProperties>
</file>