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</p:sldMasterIdLst>
  <p:notesMasterIdLst>
    <p:notesMasterId r:id="rId99"/>
  </p:notesMasterIdLst>
  <p:sldIdLst>
    <p:sldId id="690" r:id="rId6"/>
    <p:sldId id="335" r:id="rId7"/>
    <p:sldId id="425" r:id="rId8"/>
    <p:sldId id="733" r:id="rId9"/>
    <p:sldId id="352" r:id="rId10"/>
    <p:sldId id="353" r:id="rId11"/>
    <p:sldId id="731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732" r:id="rId21"/>
    <p:sldId id="370" r:id="rId22"/>
    <p:sldId id="399" r:id="rId23"/>
    <p:sldId id="398" r:id="rId24"/>
    <p:sldId id="400" r:id="rId25"/>
    <p:sldId id="401" r:id="rId26"/>
    <p:sldId id="397" r:id="rId27"/>
    <p:sldId id="289" r:id="rId28"/>
    <p:sldId id="403" r:id="rId29"/>
    <p:sldId id="402" r:id="rId30"/>
    <p:sldId id="290" r:id="rId31"/>
    <p:sldId id="404" r:id="rId32"/>
    <p:sldId id="405" r:id="rId33"/>
    <p:sldId id="256" r:id="rId34"/>
    <p:sldId id="407" r:id="rId35"/>
    <p:sldId id="260" r:id="rId36"/>
    <p:sldId id="371" r:id="rId37"/>
    <p:sldId id="292" r:id="rId38"/>
    <p:sldId id="372" r:id="rId39"/>
    <p:sldId id="373" r:id="rId40"/>
    <p:sldId id="374" r:id="rId41"/>
    <p:sldId id="375" r:id="rId42"/>
    <p:sldId id="387" r:id="rId43"/>
    <p:sldId id="376" r:id="rId44"/>
    <p:sldId id="377" r:id="rId45"/>
    <p:sldId id="388" r:id="rId46"/>
    <p:sldId id="295" r:id="rId47"/>
    <p:sldId id="296" r:id="rId48"/>
    <p:sldId id="297" r:id="rId49"/>
    <p:sldId id="298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09" r:id="rId61"/>
    <p:sldId id="310" r:id="rId62"/>
    <p:sldId id="408" r:id="rId63"/>
    <p:sldId id="409" r:id="rId64"/>
    <p:sldId id="411" r:id="rId65"/>
    <p:sldId id="412" r:id="rId66"/>
    <p:sldId id="413" r:id="rId67"/>
    <p:sldId id="692" r:id="rId68"/>
    <p:sldId id="385" r:id="rId69"/>
    <p:sldId id="381" r:id="rId70"/>
    <p:sldId id="410" r:id="rId71"/>
    <p:sldId id="382" r:id="rId72"/>
    <p:sldId id="325" r:id="rId73"/>
    <p:sldId id="326" r:id="rId74"/>
    <p:sldId id="327" r:id="rId75"/>
    <p:sldId id="383" r:id="rId76"/>
    <p:sldId id="427" r:id="rId77"/>
    <p:sldId id="384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386" r:id="rId86"/>
    <p:sldId id="389" r:id="rId87"/>
    <p:sldId id="328" r:id="rId88"/>
    <p:sldId id="390" r:id="rId89"/>
    <p:sldId id="391" r:id="rId90"/>
    <p:sldId id="393" r:id="rId91"/>
    <p:sldId id="394" r:id="rId92"/>
    <p:sldId id="395" r:id="rId93"/>
    <p:sldId id="396" r:id="rId94"/>
    <p:sldId id="366" r:id="rId95"/>
    <p:sldId id="334" r:id="rId96"/>
    <p:sldId id="423" r:id="rId97"/>
    <p:sldId id="424" r:id="rId9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DA71-D5A4-4448-8F74-F10FA0A8825A}" v="11" dt="2020-09-22T13:11:03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 snapToGrid="0">
      <p:cViewPr varScale="1">
        <p:scale>
          <a:sx n="82" d="100"/>
          <a:sy n="82" d="100"/>
        </p:scale>
        <p:origin x="1450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E5A215F5-E8F3-4D8B-B1B1-91A35F04AEF7}"/>
    <pc:docChg chg="modSld">
      <pc:chgData name="Phil Gibbons" userId="f619c6e5d38ed7a7" providerId="LiveId" clId="{E5A215F5-E8F3-4D8B-B1B1-91A35F04AEF7}" dt="2019-09-17T15:27:53.760" v="14" actId="20577"/>
      <pc:docMkLst>
        <pc:docMk/>
      </pc:docMkLst>
      <pc:sldChg chg="modSp">
        <pc:chgData name="Phil Gibbons" userId="f619c6e5d38ed7a7" providerId="LiveId" clId="{E5A215F5-E8F3-4D8B-B1B1-91A35F04AEF7}" dt="2019-09-17T15:24:59.177" v="13" actId="20577"/>
        <pc:sldMkLst>
          <pc:docMk/>
          <pc:sldMk cId="0" sldId="335"/>
        </pc:sldMkLst>
        <pc:spChg chg="mod">
          <ac:chgData name="Phil Gibbons" userId="f619c6e5d38ed7a7" providerId="LiveId" clId="{E5A215F5-E8F3-4D8B-B1B1-91A35F04AEF7}" dt="2019-09-17T15:24:59.177" v="1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E5A215F5-E8F3-4D8B-B1B1-91A35F04AEF7}" dt="2019-09-17T15:27:53.760" v="14" actId="20577"/>
        <pc:sldMkLst>
          <pc:docMk/>
          <pc:sldMk cId="1103154497" sldId="387"/>
        </pc:sldMkLst>
        <pc:spChg chg="mod">
          <ac:chgData name="Phil Gibbons" userId="f619c6e5d38ed7a7" providerId="LiveId" clId="{E5A215F5-E8F3-4D8B-B1B1-91A35F04AEF7}" dt="2019-09-17T15:27:53.760" v="14" actId="20577"/>
          <ac:spMkLst>
            <pc:docMk/>
            <pc:sldMk cId="1103154497" sldId="387"/>
            <ac:spMk id="12292" creationId="{00000000-0000-0000-0000-000000000000}"/>
          </ac:spMkLst>
        </pc:spChg>
      </pc:sldChg>
    </pc:docChg>
  </pc:docChgLst>
  <pc:docChgLst>
    <pc:chgData name="Phil Gibbons" userId="f619c6e5d38ed7a7" providerId="LiveId" clId="{A08ADA71-D5A4-4448-8F74-F10FA0A8825A}"/>
    <pc:docChg chg="undo redo custSel addSld delSld modSld">
      <pc:chgData name="Phil Gibbons" userId="f619c6e5d38ed7a7" providerId="LiveId" clId="{A08ADA71-D5A4-4448-8F74-F10FA0A8825A}" dt="2020-09-22T13:30:03.905" v="120" actId="20577"/>
      <pc:docMkLst>
        <pc:docMk/>
      </pc:docMkLst>
      <pc:sldChg chg="modSp mod">
        <pc:chgData name="Phil Gibbons" userId="f619c6e5d38ed7a7" providerId="LiveId" clId="{A08ADA71-D5A4-4448-8F74-F10FA0A8825A}" dt="2020-09-22T13:20:24.922" v="111" actId="20577"/>
        <pc:sldMkLst>
          <pc:docMk/>
          <pc:sldMk cId="0" sldId="327"/>
        </pc:sldMkLst>
        <pc:spChg chg="mod">
          <ac:chgData name="Phil Gibbons" userId="f619c6e5d38ed7a7" providerId="LiveId" clId="{A08ADA71-D5A4-4448-8F74-F10FA0A8825A}" dt="2020-09-22T13:20:24.922" v="111" actId="20577"/>
          <ac:spMkLst>
            <pc:docMk/>
            <pc:sldMk cId="0" sldId="327"/>
            <ac:spMk id="76804" creationId="{00000000-0000-0000-0000-000000000000}"/>
          </ac:spMkLst>
        </pc:spChg>
      </pc:sldChg>
      <pc:sldChg chg="modSp mod">
        <pc:chgData name="Phil Gibbons" userId="f619c6e5d38ed7a7" providerId="LiveId" clId="{A08ADA71-D5A4-4448-8F74-F10FA0A8825A}" dt="2020-09-22T13:30:03.905" v="120" actId="20577"/>
        <pc:sldMkLst>
          <pc:docMk/>
          <pc:sldMk cId="0" sldId="334"/>
        </pc:sldMkLst>
        <pc:spChg chg="mod">
          <ac:chgData name="Phil Gibbons" userId="f619c6e5d38ed7a7" providerId="LiveId" clId="{A08ADA71-D5A4-4448-8F74-F10FA0A8825A}" dt="2020-09-22T13:30:03.905" v="120" actId="20577"/>
          <ac:spMkLst>
            <pc:docMk/>
            <pc:sldMk cId="0" sldId="334"/>
            <ac:spMk id="17" creationId="{00000000-0000-0000-0000-000000000000}"/>
          </ac:spMkLst>
        </pc:spChg>
      </pc:sldChg>
      <pc:sldChg chg="modSp mod">
        <pc:chgData name="Phil Gibbons" userId="f619c6e5d38ed7a7" providerId="LiveId" clId="{A08ADA71-D5A4-4448-8F74-F10FA0A8825A}" dt="2020-09-22T13:19:21.882" v="101" actId="20577"/>
        <pc:sldMkLst>
          <pc:docMk/>
          <pc:sldMk cId="3298550454" sldId="376"/>
        </pc:sldMkLst>
        <pc:spChg chg="mod">
          <ac:chgData name="Phil Gibbons" userId="f619c6e5d38ed7a7" providerId="LiveId" clId="{A08ADA71-D5A4-4448-8F74-F10FA0A8825A}" dt="2020-09-22T13:19:21.882" v="101" actId="20577"/>
          <ac:spMkLst>
            <pc:docMk/>
            <pc:sldMk cId="3298550454" sldId="376"/>
            <ac:spMk id="2" creationId="{00000000-0000-0000-0000-000000000000}"/>
          </ac:spMkLst>
        </pc:spChg>
      </pc:sldChg>
      <pc:sldChg chg="addSp delSp modSp mod modNotesTx">
        <pc:chgData name="Phil Gibbons" userId="f619c6e5d38ed7a7" providerId="LiveId" clId="{A08ADA71-D5A4-4448-8F74-F10FA0A8825A}" dt="2020-09-22T13:12:33.677" v="93" actId="14100"/>
        <pc:sldMkLst>
          <pc:docMk/>
          <pc:sldMk cId="2647858759" sldId="381"/>
        </pc:sldMkLst>
        <pc:spChg chg="add del mod">
          <ac:chgData name="Phil Gibbons" userId="f619c6e5d38ed7a7" providerId="LiveId" clId="{A08ADA71-D5A4-4448-8F74-F10FA0A8825A}" dt="2020-09-22T12:55:59.510" v="12" actId="22"/>
          <ac:spMkLst>
            <pc:docMk/>
            <pc:sldMk cId="2647858759" sldId="381"/>
            <ac:spMk id="2" creationId="{356271D1-3A9E-4540-B52A-7E761AA4F008}"/>
          </ac:spMkLst>
        </pc:spChg>
        <pc:spChg chg="add del">
          <ac:chgData name="Phil Gibbons" userId="f619c6e5d38ed7a7" providerId="LiveId" clId="{A08ADA71-D5A4-4448-8F74-F10FA0A8825A}" dt="2020-09-22T12:56:16.047" v="16" actId="22"/>
          <ac:spMkLst>
            <pc:docMk/>
            <pc:sldMk cId="2647858759" sldId="381"/>
            <ac:spMk id="5" creationId="{8CD05FA5-AC78-4775-B819-EA2503F44D0E}"/>
          </ac:spMkLst>
        </pc:spChg>
        <pc:graphicFrameChg chg="modGraphic">
          <ac:chgData name="Phil Gibbons" userId="f619c6e5d38ed7a7" providerId="LiveId" clId="{A08ADA71-D5A4-4448-8F74-F10FA0A8825A}" dt="2020-09-22T12:57:31.876" v="27" actId="20577"/>
          <ac:graphicFrameMkLst>
            <pc:docMk/>
            <pc:sldMk cId="2647858759" sldId="381"/>
            <ac:graphicFrameMk id="24" creationId="{00000000-0000-0000-0000-000000000000}"/>
          </ac:graphicFrameMkLst>
        </pc:graphicFrameChg>
        <pc:picChg chg="add del mod">
          <ac:chgData name="Phil Gibbons" userId="f619c6e5d38ed7a7" providerId="LiveId" clId="{A08ADA71-D5A4-4448-8F74-F10FA0A8825A}" dt="2020-09-22T12:55:56.805" v="11" actId="22"/>
          <ac:picMkLst>
            <pc:docMk/>
            <pc:sldMk cId="2647858759" sldId="381"/>
            <ac:picMk id="4" creationId="{81E45FD7-F358-4999-8C3C-E68D9579DE1A}"/>
          </ac:picMkLst>
        </pc:picChg>
        <pc:picChg chg="add mod">
          <ac:chgData name="Phil Gibbons" userId="f619c6e5d38ed7a7" providerId="LiveId" clId="{A08ADA71-D5A4-4448-8F74-F10FA0A8825A}" dt="2020-09-22T12:56:56.894" v="20" actId="1076"/>
          <ac:picMkLst>
            <pc:docMk/>
            <pc:sldMk cId="2647858759" sldId="381"/>
            <ac:picMk id="7" creationId="{B99E02F5-2265-496A-96A5-BE56A1BFE90A}"/>
          </ac:picMkLst>
        </pc:picChg>
        <pc:cxnChg chg="add mod">
          <ac:chgData name="Phil Gibbons" userId="f619c6e5d38ed7a7" providerId="LiveId" clId="{A08ADA71-D5A4-4448-8F74-F10FA0A8825A}" dt="2020-09-22T13:12:33.677" v="93" actId="14100"/>
          <ac:cxnSpMkLst>
            <pc:docMk/>
            <pc:sldMk cId="2647858759" sldId="381"/>
            <ac:cxnSpMk id="28" creationId="{62025480-FF38-4F95-82F7-E56F0F8CF1E5}"/>
          </ac:cxnSpMkLst>
        </pc:cxnChg>
      </pc:sldChg>
      <pc:sldChg chg="modSp mod">
        <pc:chgData name="Phil Gibbons" userId="f619c6e5d38ed7a7" providerId="LiveId" clId="{A08ADA71-D5A4-4448-8F74-F10FA0A8825A}" dt="2020-09-22T13:22:51.108" v="116" actId="2711"/>
        <pc:sldMkLst>
          <pc:docMk/>
          <pc:sldMk cId="3385791463" sldId="384"/>
        </pc:sldMkLst>
        <pc:spChg chg="mod">
          <ac:chgData name="Phil Gibbons" userId="f619c6e5d38ed7a7" providerId="LiveId" clId="{A08ADA71-D5A4-4448-8F74-F10FA0A8825A}" dt="2020-09-22T13:22:51.108" v="116" actId="2711"/>
          <ac:spMkLst>
            <pc:docMk/>
            <pc:sldMk cId="3385791463" sldId="384"/>
            <ac:spMk id="2" creationId="{00000000-0000-0000-0000-000000000000}"/>
          </ac:spMkLst>
        </pc:spChg>
      </pc:sldChg>
      <pc:sldChg chg="addSp modSp mod">
        <pc:chgData name="Phil Gibbons" userId="f619c6e5d38ed7a7" providerId="LiveId" clId="{A08ADA71-D5A4-4448-8F74-F10FA0A8825A}" dt="2020-09-22T13:11:48.720" v="92" actId="20577"/>
        <pc:sldMkLst>
          <pc:docMk/>
          <pc:sldMk cId="3576464016" sldId="385"/>
        </pc:sldMkLst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8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19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0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1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2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3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6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02:35.982" v="61" actId="1035"/>
          <ac:spMkLst>
            <pc:docMk/>
            <pc:sldMk cId="3576464016" sldId="385"/>
            <ac:spMk id="2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11:48.720" v="92" actId="20577"/>
          <ac:spMkLst>
            <pc:docMk/>
            <pc:sldMk cId="3576464016" sldId="385"/>
            <ac:spMk id="63491" creationId="{00000000-0000-0000-0000-000000000000}"/>
          </ac:spMkLst>
        </pc:spChg>
        <pc:graphicFrameChg chg="mod">
          <ac:chgData name="Phil Gibbons" userId="f619c6e5d38ed7a7" providerId="LiveId" clId="{A08ADA71-D5A4-4448-8F74-F10FA0A8825A}" dt="2020-09-22T13:02:35.982" v="61" actId="1035"/>
          <ac:graphicFrameMkLst>
            <pc:docMk/>
            <pc:sldMk cId="3576464016" sldId="385"/>
            <ac:graphicFrameMk id="24" creationId="{00000000-0000-0000-0000-000000000000}"/>
          </ac:graphicFrameMkLst>
        </pc:graphicFrameChg>
        <pc:picChg chg="add">
          <ac:chgData name="Phil Gibbons" userId="f619c6e5d38ed7a7" providerId="LiveId" clId="{A08ADA71-D5A4-4448-8F74-F10FA0A8825A}" dt="2020-09-22T13:01:47.094" v="34" actId="22"/>
          <ac:picMkLst>
            <pc:docMk/>
            <pc:sldMk cId="3576464016" sldId="385"/>
            <ac:picMk id="2" creationId="{9EAF32E1-41C5-4722-B3E5-8415E2C1BE9E}"/>
          </ac:picMkLst>
        </pc:picChg>
        <pc:cxnChg chg="add mod">
          <ac:chgData name="Phil Gibbons" userId="f619c6e5d38ed7a7" providerId="LiveId" clId="{A08ADA71-D5A4-4448-8F74-F10FA0A8825A}" dt="2020-09-22T13:03:34.909" v="65" actId="14100"/>
          <ac:cxnSpMkLst>
            <pc:docMk/>
            <pc:sldMk cId="3576464016" sldId="385"/>
            <ac:cxnSpMk id="25" creationId="{16946176-4330-4D6F-A2E3-EC5FC0F6CEDC}"/>
          </ac:cxnSpMkLst>
        </pc:cxnChg>
      </pc:sldChg>
      <pc:sldChg chg="addSp delSp modSp mod">
        <pc:chgData name="Phil Gibbons" userId="f619c6e5d38ed7a7" providerId="LiveId" clId="{A08ADA71-D5A4-4448-8F74-F10FA0A8825A}" dt="2020-09-22T13:09:49.395" v="82" actId="478"/>
        <pc:sldMkLst>
          <pc:docMk/>
          <pc:sldMk cId="2412812119" sldId="413"/>
        </pc:sldMkLst>
        <pc:spChg chg="add mod">
          <ac:chgData name="Phil Gibbons" userId="f619c6e5d38ed7a7" providerId="LiveId" clId="{A08ADA71-D5A4-4448-8F74-F10FA0A8825A}" dt="2020-09-22T13:07:06.286" v="72" actId="207"/>
          <ac:spMkLst>
            <pc:docMk/>
            <pc:sldMk cId="2412812119" sldId="413"/>
            <ac:spMk id="15" creationId="{F3F2C4A0-777C-4A85-BCA8-90A9EC88C1BF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16" creationId="{34872867-F8B7-4F45-9F4C-CF6222C435A6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7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8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19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0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1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2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3" creationId="{00000000-0000-0000-0000-000000000000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5" creationId="{AC0C44C5-E89F-45BF-AE6D-7A084D66FC8A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6" creationId="{00000000-0000-0000-0000-000000000000}"/>
          </ac:spMkLst>
        </pc:spChg>
        <pc:spChg chg="del">
          <ac:chgData name="Phil Gibbons" userId="f619c6e5d38ed7a7" providerId="LiveId" clId="{A08ADA71-D5A4-4448-8F74-F10FA0A8825A}" dt="2020-09-22T13:06:12.490" v="66" actId="478"/>
          <ac:spMkLst>
            <pc:docMk/>
            <pc:sldMk cId="2412812119" sldId="413"/>
            <ac:spMk id="27" creationId="{00000000-0000-0000-0000-000000000000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8" creationId="{3EA7F0DE-07F5-4399-8886-F1D24CD36DA8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29" creationId="{15579FCD-AF50-46BB-B3A2-401E976062AF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0" creationId="{5C7DA6F1-9B76-4DA4-8170-594267F27934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1" creationId="{5BF50285-F72E-4C8B-9D11-C823DA4D20E1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2" creationId="{0DB2E36B-0D25-42F5-A6D7-B0CAF3C8844E}"/>
          </ac:spMkLst>
        </pc:spChg>
        <pc:spChg chg="add mod">
          <ac:chgData name="Phil Gibbons" userId="f619c6e5d38ed7a7" providerId="LiveId" clId="{A08ADA71-D5A4-4448-8F74-F10FA0A8825A}" dt="2020-09-22T13:06:28.037" v="67"/>
          <ac:spMkLst>
            <pc:docMk/>
            <pc:sldMk cId="2412812119" sldId="413"/>
            <ac:spMk id="33" creationId="{31AB033E-985B-4F6A-B82D-91075CBCF56B}"/>
          </ac:spMkLst>
        </pc:spChg>
        <pc:graphicFrameChg chg="del">
          <ac:chgData name="Phil Gibbons" userId="f619c6e5d38ed7a7" providerId="LiveId" clId="{A08ADA71-D5A4-4448-8F74-F10FA0A8825A}" dt="2020-09-22T13:06:12.490" v="66" actId="478"/>
          <ac:graphicFrameMkLst>
            <pc:docMk/>
            <pc:sldMk cId="2412812119" sldId="413"/>
            <ac:graphicFrameMk id="24" creationId="{00000000-0000-0000-0000-000000000000}"/>
          </ac:graphicFrameMkLst>
        </pc:graphicFrameChg>
        <pc:graphicFrameChg chg="add mod">
          <ac:chgData name="Phil Gibbons" userId="f619c6e5d38ed7a7" providerId="LiveId" clId="{A08ADA71-D5A4-4448-8F74-F10FA0A8825A}" dt="2020-09-22T13:06:28.037" v="67"/>
          <ac:graphicFrameMkLst>
            <pc:docMk/>
            <pc:sldMk cId="2412812119" sldId="413"/>
            <ac:graphicFrameMk id="34" creationId="{6582CEE1-3DA9-4888-B064-C67FAFBF731B}"/>
          </ac:graphicFrameMkLst>
        </pc:graphicFrameChg>
        <pc:picChg chg="add del mod">
          <ac:chgData name="Phil Gibbons" userId="f619c6e5d38ed7a7" providerId="LiveId" clId="{A08ADA71-D5A4-4448-8F74-F10FA0A8825A}" dt="2020-09-22T13:09:49.395" v="82" actId="478"/>
          <ac:picMkLst>
            <pc:docMk/>
            <pc:sldMk cId="2412812119" sldId="413"/>
            <ac:picMk id="35" creationId="{7088CAF4-18C1-49EA-8AFC-482D35B88914}"/>
          </ac:picMkLst>
        </pc:picChg>
        <pc:cxnChg chg="add del mod">
          <ac:chgData name="Phil Gibbons" userId="f619c6e5d38ed7a7" providerId="LiveId" clId="{A08ADA71-D5A4-4448-8F74-F10FA0A8825A}" dt="2020-09-22T13:09:44.825" v="81" actId="478"/>
          <ac:cxnSpMkLst>
            <pc:docMk/>
            <pc:sldMk cId="2412812119" sldId="413"/>
            <ac:cxnSpMk id="36" creationId="{8B8C7D2B-35CE-4008-9AB0-41DEE517B7B7}"/>
          </ac:cxnSpMkLst>
        </pc:cxnChg>
      </pc:sldChg>
      <pc:sldChg chg="modSp mod">
        <pc:chgData name="Phil Gibbons" userId="f619c6e5d38ed7a7" providerId="LiveId" clId="{A08ADA71-D5A4-4448-8F74-F10FA0A8825A}" dt="2020-09-22T13:25:29.162" v="117" actId="2711"/>
        <pc:sldMkLst>
          <pc:docMk/>
          <pc:sldMk cId="2572890997" sldId="418"/>
        </pc:sldMkLst>
        <pc:spChg chg="mod">
          <ac:chgData name="Phil Gibbons" userId="f619c6e5d38ed7a7" providerId="LiveId" clId="{A08ADA71-D5A4-4448-8F74-F10FA0A8825A}" dt="2020-09-22T13:25:29.162" v="117" actId="2711"/>
          <ac:spMkLst>
            <pc:docMk/>
            <pc:sldMk cId="2572890997" sldId="418"/>
            <ac:spMk id="2" creationId="{00000000-0000-0000-0000-000000000000}"/>
          </ac:spMkLst>
        </pc:spChg>
      </pc:sldChg>
      <pc:sldChg chg="modSp add mod">
        <pc:chgData name="Phil Gibbons" userId="f619c6e5d38ed7a7" providerId="LiveId" clId="{A08ADA71-D5A4-4448-8F74-F10FA0A8825A}" dt="2020-09-22T13:11:40.470" v="91" actId="14100"/>
        <pc:sldMkLst>
          <pc:docMk/>
          <pc:sldMk cId="3534412269" sldId="692"/>
        </pc:sldMkLst>
        <pc:spChg chg="mod">
          <ac:chgData name="Phil Gibbons" userId="f619c6e5d38ed7a7" providerId="LiveId" clId="{A08ADA71-D5A4-4448-8F74-F10FA0A8825A}" dt="2020-09-22T13:11:08.070" v="88" actId="20577"/>
          <ac:spMkLst>
            <pc:docMk/>
            <pc:sldMk cId="3534412269" sldId="692"/>
            <ac:spMk id="17" creationId="{00000000-0000-0000-0000-000000000000}"/>
          </ac:spMkLst>
        </pc:spChg>
        <pc:spChg chg="mod">
          <ac:chgData name="Phil Gibbons" userId="f619c6e5d38ed7a7" providerId="LiveId" clId="{A08ADA71-D5A4-4448-8F74-F10FA0A8825A}" dt="2020-09-22T13:11:11.189" v="89" actId="20577"/>
          <ac:spMkLst>
            <pc:docMk/>
            <pc:sldMk cId="3534412269" sldId="692"/>
            <ac:spMk id="63491" creationId="{00000000-0000-0000-0000-000000000000}"/>
          </ac:spMkLst>
        </pc:spChg>
        <pc:cxnChg chg="mod">
          <ac:chgData name="Phil Gibbons" userId="f619c6e5d38ed7a7" providerId="LiveId" clId="{A08ADA71-D5A4-4448-8F74-F10FA0A8825A}" dt="2020-09-22T13:11:40.470" v="91" actId="14100"/>
          <ac:cxnSpMkLst>
            <pc:docMk/>
            <pc:sldMk cId="3534412269" sldId="692"/>
            <ac:cxnSpMk id="25" creationId="{16946176-4330-4D6F-A2E3-EC5FC0F6CEDC}"/>
          </ac:cxnSpMkLst>
        </pc:cxnChg>
      </pc:sldChg>
      <pc:sldChg chg="add del">
        <pc:chgData name="Phil Gibbons" userId="f619c6e5d38ed7a7" providerId="LiveId" clId="{A08ADA71-D5A4-4448-8F74-F10FA0A8825A}" dt="2020-09-22T13:10:41.805" v="84"/>
        <pc:sldMkLst>
          <pc:docMk/>
          <pc:sldMk cId="2376829994" sldId="693"/>
        </pc:sldMkLst>
      </pc:sldChg>
    </pc:docChg>
  </pc:docChgLst>
  <pc:docChgLst>
    <pc:chgData name="Phil Gibbons" userId="f619c6e5d38ed7a7" providerId="LiveId" clId="{9F6265F2-261E-4255-95B6-A7B761D31D2B}"/>
    <pc:docChg chg="undo custSel addSld delSld modSld">
      <pc:chgData name="Phil Gibbons" userId="f619c6e5d38ed7a7" providerId="LiveId" clId="{9F6265F2-261E-4255-95B6-A7B761D31D2B}" dt="2018-09-18T02:41:07.543" v="187"/>
      <pc:docMkLst>
        <pc:docMk/>
      </pc:docMkLst>
      <pc:sldChg chg="modSp">
        <pc:chgData name="Phil Gibbons" userId="f619c6e5d38ed7a7" providerId="LiveId" clId="{9F6265F2-261E-4255-95B6-A7B761D31D2B}" dt="2018-09-18T02:35:25.860" v="141" actId="1038"/>
        <pc:sldMkLst>
          <pc:docMk/>
          <pc:sldMk cId="0" sldId="328"/>
        </pc:sldMkLst>
        <pc:spChg chg="mod">
          <ac:chgData name="Phil Gibbons" userId="f619c6e5d38ed7a7" providerId="LiveId" clId="{9F6265F2-261E-4255-95B6-A7B761D31D2B}" dt="2018-09-18T02:35:25.860" v="141" actId="1038"/>
          <ac:spMkLst>
            <pc:docMk/>
            <pc:sldMk cId="0" sldId="328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2:56:51.625" v="6" actId="20577"/>
        <pc:sldMkLst>
          <pc:docMk/>
          <pc:sldMk cId="0" sldId="335"/>
        </pc:sldMkLst>
        <pc:spChg chg="mod">
          <ac:chgData name="Phil Gibbons" userId="f619c6e5d38ed7a7" providerId="LiveId" clId="{9F6265F2-261E-4255-95B6-A7B761D31D2B}" dt="2018-09-17T22:56:51.625" v="6" actId="20577"/>
          <ac:spMkLst>
            <pc:docMk/>
            <pc:sldMk cId="0" sldId="335"/>
            <ac:spMk id="8199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7T23:11:42.845" v="10" actId="20577"/>
        <pc:sldMkLst>
          <pc:docMk/>
          <pc:sldMk cId="3475169628" sldId="372"/>
        </pc:sldMkLst>
        <pc:spChg chg="mod">
          <ac:chgData name="Phil Gibbons" userId="f619c6e5d38ed7a7" providerId="LiveId" clId="{9F6265F2-261E-4255-95B6-A7B761D31D2B}" dt="2018-09-17T23:11:42.845" v="10" actId="20577"/>
          <ac:spMkLst>
            <pc:docMk/>
            <pc:sldMk cId="3475169628" sldId="372"/>
            <ac:spMk id="27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36:59.792" v="150" actId="20577"/>
        <pc:sldMkLst>
          <pc:docMk/>
          <pc:sldMk cId="3747545878" sldId="393"/>
        </pc:sldMkLst>
        <pc:graphicFrameChg chg="modGraphic">
          <ac:chgData name="Phil Gibbons" userId="f619c6e5d38ed7a7" providerId="LiveId" clId="{9F6265F2-261E-4255-95B6-A7B761D31D2B}" dt="2018-09-18T02:36:59.792" v="150" actId="20577"/>
          <ac:graphicFrameMkLst>
            <pc:docMk/>
            <pc:sldMk cId="3747545878" sldId="393"/>
            <ac:graphicFrameMk id="20" creationId="{00000000-0000-0000-0000-000000000000}"/>
          </ac:graphicFrameMkLst>
        </pc:graphicFrameChg>
      </pc:sldChg>
      <pc:sldChg chg="modSp">
        <pc:chgData name="Phil Gibbons" userId="f619c6e5d38ed7a7" providerId="LiveId" clId="{9F6265F2-261E-4255-95B6-A7B761D31D2B}" dt="2018-09-18T02:38:33.667" v="186" actId="1038"/>
        <pc:sldMkLst>
          <pc:docMk/>
          <pc:sldMk cId="817057790" sldId="396"/>
        </pc:sldMkLst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0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1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7:51.670" v="181" actId="1035"/>
          <ac:spMkLst>
            <pc:docMk/>
            <pc:sldMk cId="817057790" sldId="396"/>
            <ac:spMk id="12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38:33.667" v="186" actId="1038"/>
          <ac:spMkLst>
            <pc:docMk/>
            <pc:sldMk cId="817057790" sldId="396"/>
            <ac:spMk id="7783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1:59:07.378" v="24" actId="20577"/>
        <pc:sldMkLst>
          <pc:docMk/>
          <pc:sldMk cId="899641772" sldId="411"/>
        </pc:sldMkLst>
        <pc:spChg chg="mod">
          <ac:chgData name="Phil Gibbons" userId="f619c6e5d38ed7a7" providerId="LiveId" clId="{9F6265F2-261E-4255-95B6-A7B761D31D2B}" dt="2018-09-18T01:59:07.378" v="24" actId="20577"/>
          <ac:spMkLst>
            <pc:docMk/>
            <pc:sldMk cId="899641772" sldId="411"/>
            <ac:spMk id="2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2:28.935" v="60" actId="1036"/>
        <pc:sldMkLst>
          <pc:docMk/>
          <pc:sldMk cId="2261537001" sldId="415"/>
        </pc:sldMkLst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5" creationId="{00000000-0000-0000-0000-000000000000}"/>
          </ac:spMkLst>
        </pc:spChg>
        <pc:spChg chg="mod">
          <ac:chgData name="Phil Gibbons" userId="f619c6e5d38ed7a7" providerId="LiveId" clId="{9F6265F2-261E-4255-95B6-A7B761D31D2B}" dt="2018-09-18T02:22:28.935" v="60" actId="1036"/>
          <ac:spMkLst>
            <pc:docMk/>
            <pc:sldMk cId="2261537001" sldId="415"/>
            <ac:spMk id="28" creationId="{00000000-0000-0000-0000-000000000000}"/>
          </ac:spMkLst>
        </pc:spChg>
      </pc:sldChg>
      <pc:sldChg chg="modSp">
        <pc:chgData name="Phil Gibbons" userId="f619c6e5d38ed7a7" providerId="LiveId" clId="{9F6265F2-261E-4255-95B6-A7B761D31D2B}" dt="2018-09-18T02:27:37.288" v="77" actId="20577"/>
        <pc:sldMkLst>
          <pc:docMk/>
          <pc:sldMk cId="3205499414" sldId="416"/>
        </pc:sldMkLst>
        <pc:spChg chg="mod">
          <ac:chgData name="Phil Gibbons" userId="f619c6e5d38ed7a7" providerId="LiveId" clId="{9F6265F2-261E-4255-95B6-A7B761D31D2B}" dt="2018-09-18T02:27:37.288" v="77" actId="20577"/>
          <ac:spMkLst>
            <pc:docMk/>
            <pc:sldMk cId="3205499414" sldId="416"/>
            <ac:spMk id="2" creationId="{00000000-0000-0000-0000-000000000000}"/>
          </ac:spMkLst>
        </pc:spChg>
      </pc:sldChg>
      <pc:sldChg chg="addSp delSp modSp">
        <pc:chgData name="Phil Gibbons" userId="f619c6e5d38ed7a7" providerId="LiveId" clId="{9F6265F2-261E-4255-95B6-A7B761D31D2B}" dt="2018-09-18T02:28:01.742" v="81"/>
        <pc:sldMkLst>
          <pc:docMk/>
          <pc:sldMk cId="1526351269" sldId="417"/>
        </pc:sldMkLst>
        <pc:spChg chg="del mod">
          <ac:chgData name="Phil Gibbons" userId="f619c6e5d38ed7a7" providerId="LiveId" clId="{9F6265F2-261E-4255-95B6-A7B761D31D2B}" dt="2018-09-18T02:27:54.764" v="80" actId="478"/>
          <ac:spMkLst>
            <pc:docMk/>
            <pc:sldMk cId="1526351269" sldId="417"/>
            <ac:spMk id="2" creationId="{00000000-0000-0000-0000-000000000000}"/>
          </ac:spMkLst>
        </pc:spChg>
        <pc:spChg chg="add del">
          <ac:chgData name="Phil Gibbons" userId="f619c6e5d38ed7a7" providerId="LiveId" clId="{9F6265F2-261E-4255-95B6-A7B761D31D2B}" dt="2018-09-18T02:27:50.873" v="79"/>
          <ac:spMkLst>
            <pc:docMk/>
            <pc:sldMk cId="1526351269" sldId="417"/>
            <ac:spMk id="16" creationId="{897FA1A8-29D4-4930-82C7-0DAB967EB4A4}"/>
          </ac:spMkLst>
        </pc:spChg>
        <pc:spChg chg="add">
          <ac:chgData name="Phil Gibbons" userId="f619c6e5d38ed7a7" providerId="LiveId" clId="{9F6265F2-261E-4255-95B6-A7B761D31D2B}" dt="2018-09-18T02:28:01.742" v="81"/>
          <ac:spMkLst>
            <pc:docMk/>
            <pc:sldMk cId="1526351269" sldId="417"/>
            <ac:spMk id="25" creationId="{CB1C85D7-2700-4749-A790-875B4BD121BD}"/>
          </ac:spMkLst>
        </pc:spChg>
      </pc:sldChg>
      <pc:sldChg chg="modSp">
        <pc:chgData name="Phil Gibbons" userId="f619c6e5d38ed7a7" providerId="LiveId" clId="{9F6265F2-261E-4255-95B6-A7B761D31D2B}" dt="2018-09-18T02:31:11.654" v="137" actId="1076"/>
        <pc:sldMkLst>
          <pc:docMk/>
          <pc:sldMk cId="2572890997" sldId="418"/>
        </pc:sldMkLst>
        <pc:spChg chg="mod">
          <ac:chgData name="Phil Gibbons" userId="f619c6e5d38ed7a7" providerId="LiveId" clId="{9F6265F2-261E-4255-95B6-A7B761D31D2B}" dt="2018-09-18T02:31:11.654" v="137" actId="1076"/>
          <ac:spMkLst>
            <pc:docMk/>
            <pc:sldMk cId="2572890997" sldId="418"/>
            <ac:spMk id="2" creationId="{00000000-0000-0000-0000-000000000000}"/>
          </ac:spMkLst>
        </pc:spChg>
      </pc:sldChg>
      <pc:sldChg chg="del">
        <pc:chgData name="Phil Gibbons" userId="f619c6e5d38ed7a7" providerId="LiveId" clId="{9F6265F2-261E-4255-95B6-A7B761D31D2B}" dt="2018-09-18T02:19:56.991" v="25" actId="2696"/>
        <pc:sldMkLst>
          <pc:docMk/>
          <pc:sldMk cId="2215318350" sldId="423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2575910912" sldId="423"/>
        </pc:sldMkLst>
      </pc:sldChg>
      <pc:sldChg chg="del">
        <pc:chgData name="Phil Gibbons" userId="f619c6e5d38ed7a7" providerId="LiveId" clId="{9F6265F2-261E-4255-95B6-A7B761D31D2B}" dt="2018-09-18T02:19:56.991" v="26" actId="2696"/>
        <pc:sldMkLst>
          <pc:docMk/>
          <pc:sldMk cId="994360824" sldId="424"/>
        </pc:sldMkLst>
      </pc:sldChg>
      <pc:sldChg chg="add">
        <pc:chgData name="Phil Gibbons" userId="f619c6e5d38ed7a7" providerId="LiveId" clId="{9F6265F2-261E-4255-95B6-A7B761D31D2B}" dt="2018-09-18T02:20:03.393" v="27"/>
        <pc:sldMkLst>
          <pc:docMk/>
          <pc:sldMk cId="3574492403" sldId="424"/>
        </pc:sldMkLst>
      </pc:sldChg>
      <pc:sldChg chg="add">
        <pc:chgData name="Phil Gibbons" userId="f619c6e5d38ed7a7" providerId="LiveId" clId="{9F6265F2-261E-4255-95B6-A7B761D31D2B}" dt="2018-09-18T02:41:07.543" v="187"/>
        <pc:sldMkLst>
          <pc:docMk/>
          <pc:sldMk cId="1836215328" sldId="689"/>
        </pc:sldMkLst>
      </pc:sldChg>
    </pc:docChg>
  </pc:docChgLst>
  <pc:docChgLst>
    <pc:chgData name="Phil Gibbons" userId="f619c6e5d38ed7a7" providerId="LiveId" clId="{18A90531-99A9-4724-8A70-7A53DA2377E4}"/>
    <pc:docChg chg="custSel addSld delSld modSld">
      <pc:chgData name="Phil Gibbons" userId="f619c6e5d38ed7a7" providerId="LiveId" clId="{18A90531-99A9-4724-8A70-7A53DA2377E4}" dt="2018-09-13T20:23:21.145" v="8" actId="2696"/>
      <pc:docMkLst>
        <pc:docMk/>
      </pc:docMkLst>
      <pc:sldChg chg="delSp modSp">
        <pc:chgData name="Phil Gibbons" userId="f619c6e5d38ed7a7" providerId="LiveId" clId="{18A90531-99A9-4724-8A70-7A53DA2377E4}" dt="2018-09-13T20:21:53.616" v="4" actId="478"/>
        <pc:sldMkLst>
          <pc:docMk/>
          <pc:sldMk cId="0" sldId="335"/>
        </pc:sldMkLst>
        <pc:spChg chg="del">
          <ac:chgData name="Phil Gibbons" userId="f619c6e5d38ed7a7" providerId="LiveId" clId="{18A90531-99A9-4724-8A70-7A53DA2377E4}" dt="2018-09-13T20:21:53.616" v="4" actId="478"/>
          <ac:spMkLst>
            <pc:docMk/>
            <pc:sldMk cId="0" sldId="335"/>
            <ac:spMk id="8196" creationId="{00000000-0000-0000-0000-000000000000}"/>
          </ac:spMkLst>
        </pc:spChg>
        <pc:spChg chg="mod">
          <ac:chgData name="Phil Gibbons" userId="f619c6e5d38ed7a7" providerId="LiveId" clId="{18A90531-99A9-4724-8A70-7A53DA2377E4}" dt="2018-09-13T20:21:50.288" v="3" actId="20577"/>
          <ac:spMkLst>
            <pc:docMk/>
            <pc:sldMk cId="0" sldId="335"/>
            <ac:spMk id="8199" creationId="{00000000-0000-0000-0000-000000000000}"/>
          </ac:spMkLst>
        </pc:spChg>
      </pc:sldChg>
      <pc:sldChg chg="add del modTransition">
        <pc:chgData name="Phil Gibbons" userId="f619c6e5d38ed7a7" providerId="LiveId" clId="{18A90531-99A9-4724-8A70-7A53DA2377E4}" dt="2018-09-13T20:23:15.570" v="7"/>
        <pc:sldMkLst>
          <pc:docMk/>
          <pc:sldMk cId="2745294754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a </a:t>
            </a:r>
            <a:r>
              <a:rPr lang="en-US" dirty="0" err="1"/>
              <a:t>callee</a:t>
            </a:r>
            <a:r>
              <a:rPr lang="en-US" dirty="0"/>
              <a:t>, must save %</a:t>
            </a:r>
            <a:r>
              <a:rPr lang="en-US" dirty="0" err="1"/>
              <a:t>rbx</a:t>
            </a:r>
            <a:r>
              <a:rPr lang="en-US" dirty="0"/>
              <a:t> (to stack)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 is x;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incr</a:t>
            </a:r>
            <a:r>
              <a:rPr lang="en-US" dirty="0"/>
              <a:t>() used </a:t>
            </a:r>
            <a:r>
              <a:rPr lang="en-US" dirty="0" err="1"/>
              <a:t>rbx</a:t>
            </a:r>
            <a:r>
              <a:rPr lang="en-US" dirty="0"/>
              <a:t>, it had to restore call_incr2()’s </a:t>
            </a:r>
            <a:r>
              <a:rPr lang="en-US" dirty="0" err="1"/>
              <a:t>rbx</a:t>
            </a:r>
            <a:r>
              <a:rPr lang="en-US" dirty="0"/>
              <a:t> value before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Remember: we saved %</a:t>
            </a:r>
            <a:r>
              <a:rPr lang="en-US" dirty="0" err="1"/>
              <a:t>rbx</a:t>
            </a:r>
            <a:r>
              <a:rPr lang="en-US" dirty="0"/>
              <a:t> onto stack earlier.  Need to restore.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2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up 0 return, test </a:t>
            </a:r>
            <a:r>
              <a:rPr lang="en-US" dirty="0" err="1"/>
              <a:t>rdi</a:t>
            </a:r>
            <a:r>
              <a:rPr lang="en-US" dirty="0"/>
              <a:t> for 0, jump to L6.  </a:t>
            </a:r>
            <a:r>
              <a:rPr lang="en-US" dirty="0" err="1"/>
              <a:t>rep;ret</a:t>
            </a:r>
            <a:r>
              <a:rPr lang="en-US" dirty="0"/>
              <a:t> -&gt; no-op padding that is more efficient than actual </a:t>
            </a:r>
            <a:r>
              <a:rPr lang="en-US" dirty="0" err="1"/>
              <a:t>nop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6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x into </a:t>
            </a:r>
            <a:r>
              <a:rPr lang="en-US" dirty="0" err="1"/>
              <a:t>rbx</a:t>
            </a:r>
            <a:r>
              <a:rPr lang="en-US" dirty="0"/>
              <a:t>; (safe – caller-saved) and with 1 to get addend, shift </a:t>
            </a:r>
            <a:r>
              <a:rPr lang="en-US" dirty="0" err="1"/>
              <a:t>rdi</a:t>
            </a:r>
            <a:r>
              <a:rPr lang="en-US" dirty="0"/>
              <a:t> to make new arg.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rbx</a:t>
            </a:r>
            <a:r>
              <a:rPr lang="en-US" dirty="0"/>
              <a:t> is save because the </a:t>
            </a:r>
            <a:r>
              <a:rPr lang="en-US" dirty="0" err="1"/>
              <a:t>callee</a:t>
            </a:r>
            <a:r>
              <a:rPr lang="en-US" dirty="0"/>
              <a:t> had to restore it before returning.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</a:t>
            </a:r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,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rcx</a:t>
            </a:r>
            <a:r>
              <a:rPr lang="en-US" dirty="0"/>
              <a:t>, r8, r9, stack</a:t>
            </a:r>
          </a:p>
          <a:p>
            <a:r>
              <a:rPr lang="en-US" dirty="0"/>
              <a:t>2)rdi,rsi,rdx,rcx,r8, r9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Cmpq</a:t>
            </a:r>
            <a:r>
              <a:rPr lang="en-US" dirty="0"/>
              <a:t> 6 </a:t>
            </a:r>
            <a:r>
              <a:rPr lang="en-US" dirty="0" err="1"/>
              <a:t>rdi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default if above all case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 not initialized until it is sure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*.L4(,rdi,8) is L4 + </a:t>
            </a:r>
            <a:r>
              <a:rPr lang="en-US" dirty="0" err="1"/>
              <a:t>rdi</a:t>
            </a:r>
            <a:r>
              <a:rPr lang="en-US" dirty="0"/>
              <a:t> * </a:t>
            </a:r>
            <a:r>
              <a:rPr lang="en-US" dirty="0" err="1"/>
              <a:t>addrsize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*</a:t>
            </a:r>
            <a:r>
              <a:rPr lang="en-US" dirty="0" err="1">
                <a:sym typeface="Wingdings" panose="05000000000000000000" pitchFamily="2" charset="2"/>
              </a:rPr>
              <a:t>Jtab</a:t>
            </a:r>
            <a:r>
              <a:rPr lang="en-US" dirty="0">
                <a:sym typeface="Wingdings" panose="05000000000000000000" pitchFamily="2" charset="2"/>
              </a:rPr>
              <a:t>[x], with x in </a:t>
            </a:r>
            <a:r>
              <a:rPr lang="en-US" dirty="0" err="1">
                <a:sym typeface="Wingdings" panose="05000000000000000000" pitchFamily="2" charset="2"/>
              </a:rPr>
              <a:t>rdi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0x120-0x118 =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Rdi</a:t>
            </a:r>
            <a:r>
              <a:rPr lang="en-US" dirty="0"/>
              <a:t>, </a:t>
            </a:r>
            <a:r>
              <a:rPr lang="en-US" dirty="0" err="1"/>
              <a:t>rsi</a:t>
            </a:r>
            <a:r>
              <a:rPr lang="en-US" dirty="0"/>
              <a:t> outer =&gt; </a:t>
            </a:r>
            <a:r>
              <a:rPr lang="en-US" dirty="0" err="1"/>
              <a:t>x,y</a:t>
            </a:r>
            <a:r>
              <a:rPr lang="en-US" dirty="0"/>
              <a:t>; </a:t>
            </a:r>
            <a:r>
              <a:rPr lang="en-US" dirty="0" err="1"/>
              <a:t>rdi,rsi</a:t>
            </a:r>
            <a:r>
              <a:rPr lang="en-US" dirty="0"/>
              <a:t> inner =&gt; </a:t>
            </a:r>
            <a:r>
              <a:rPr lang="en-US" dirty="0" err="1"/>
              <a:t>a,b</a:t>
            </a:r>
            <a:r>
              <a:rPr lang="en-US" dirty="0"/>
              <a:t>.  Change names without moving data.</a:t>
            </a:r>
          </a:p>
          <a:p>
            <a:r>
              <a:rPr lang="en-US" dirty="0"/>
              <a:t>Mov </a:t>
            </a:r>
            <a:r>
              <a:rPr lang="en-US" dirty="0" err="1"/>
              <a:t>rdx</a:t>
            </a:r>
            <a:r>
              <a:rPr lang="en-US" dirty="0"/>
              <a:t>, </a:t>
            </a:r>
            <a:r>
              <a:rPr lang="en-US" dirty="0" err="1"/>
              <a:t>rbx</a:t>
            </a:r>
            <a:r>
              <a:rPr lang="en-US" dirty="0"/>
              <a:t> =&gt; defer until caller/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rbp</a:t>
            </a:r>
            <a:r>
              <a:rPr lang="en-US" dirty="0"/>
              <a:t> not optional? Variable arity argument passing – need to track extents of </a:t>
            </a:r>
            <a:r>
              <a:rPr lang="en-US" dirty="0" err="1"/>
              <a:t>args</a:t>
            </a:r>
            <a:r>
              <a:rPr lang="en-US" dirty="0"/>
              <a:t> on stack to allow deallocation during tear-down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unused bytes? Could be alignment.  Or space to spill something later.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Leaq</a:t>
            </a:r>
            <a:r>
              <a:rPr lang="en-US" dirty="0"/>
              <a:t>: stash known address of “15213” for use in function.  Will be safely there until return to </a:t>
            </a:r>
            <a:r>
              <a:rPr lang="en-US" dirty="0" err="1"/>
              <a:t>call_incr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77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9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42246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7929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290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95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6839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265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1396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83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222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6149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819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95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780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D0FC76-1D48-E740-81AF-B0B2930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FD693E-E436-3E45-B54C-064554D9B214}"/>
              </a:ext>
            </a:extLst>
          </p:cNvPr>
          <p:cNvGrpSpPr/>
          <p:nvPr/>
        </p:nvGrpSpPr>
        <p:grpSpPr>
          <a:xfrm>
            <a:off x="25292" y="1295400"/>
            <a:ext cx="9093416" cy="4724400"/>
            <a:chOff x="25292" y="1295400"/>
            <a:chExt cx="9093416" cy="4724400"/>
          </a:xfrm>
        </p:grpSpPr>
        <p:pic>
          <p:nvPicPr>
            <p:cNvPr id="10" name="Content Placeholder 3">
              <a:extLst>
                <a:ext uri="{FF2B5EF4-FFF2-40B4-BE49-F238E27FC236}">
                  <a16:creationId xmlns:a16="http://schemas.microsoft.com/office/drawing/2014/main" id="{52C6EFF7-47C3-2643-9DB1-F5575826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2" y="1295400"/>
              <a:ext cx="9093416" cy="472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D504B5-E128-B649-884A-D150C518ADBC}"/>
                </a:ext>
              </a:extLst>
            </p:cNvPr>
            <p:cNvSpPr txBox="1"/>
            <p:nvPr/>
          </p:nvSpPr>
          <p:spPr>
            <a:xfrm>
              <a:off x="4231075" y="4648200"/>
              <a:ext cx="89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14-513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BD2370-76E7-AA44-92F6-DB0E9F3C28AA}"/>
                </a:ext>
              </a:extLst>
            </p:cNvPr>
            <p:cNvSpPr txBox="1"/>
            <p:nvPr/>
          </p:nvSpPr>
          <p:spPr>
            <a:xfrm>
              <a:off x="6705600" y="4709756"/>
              <a:ext cx="611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anose="020B0506020104020203" pitchFamily="34" charset="0"/>
                </a:rPr>
                <a:t>18-613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5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8 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dirty="0"/>
          </a:p>
          <a:p>
            <a:pPr marL="552450" lvl="1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en-US" dirty="0"/>
              <a:t>Must scale by factor of 8 (addresses are 8 bytes)</a:t>
            </a:r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9906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575050" y="2146298"/>
            <a:ext cx="1384300" cy="81407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575050" y="2906710"/>
            <a:ext cx="1387475" cy="27083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575050" y="3403600"/>
            <a:ext cx="139065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75050" y="2743200"/>
            <a:ext cx="1379538" cy="2724150"/>
            <a:chOff x="3575050" y="2743200"/>
            <a:chExt cx="1379538" cy="2724150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>
              <a:off x="3581400" y="2743200"/>
              <a:ext cx="1371600" cy="272415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3575050" y="3611880"/>
              <a:ext cx="1379538" cy="1855470"/>
            </a:xfrm>
            <a:prstGeom prst="line">
              <a:avLst/>
            </a:prstGeom>
            <a:noFill/>
            <a:ln w="25400" cap="flat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575050" y="3832860"/>
            <a:ext cx="1301750" cy="73914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575050" y="4057650"/>
            <a:ext cx="1301750" cy="742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6B8F9-3637-435C-B9BC-84FEEB01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Handling Fall-Through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2B914A-538C-409E-9982-C6171636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2, x ==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FFE03-928E-42D5-BA89-B86B3A2A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cqto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						  # sign extend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rdx:rax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(x == 5, x == 6, default)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C80CA-ABCD-49FB-8866-DF6DE0B38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04A24-0D0D-4FA6-92E9-06B13698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4000"/>
            <a:ext cx="83820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Procedures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E2049-D19E-4A64-8BF1-62DEF310D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11929"/>
          <a:stretch/>
        </p:blipFill>
        <p:spPr>
          <a:xfrm>
            <a:off x="381000" y="1397000"/>
            <a:ext cx="8382000" cy="520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7409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/>
              <a:t>15-213/18-213/14-513/15-513/18-613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dirty="0"/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February 25, 2021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Memory viewed as array of bytes.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Different regions have different purposes.</a:t>
            </a:r>
          </a:p>
          <a:p>
            <a:pPr marL="569913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A5C50-C591-41F4-B02C-D32C016D56E4}"/>
              </a:ext>
            </a:extLst>
          </p:cNvPr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>
            <a:spLocks/>
          </p:cNvSpPr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>
            <a:spLocks/>
          </p:cNvSpPr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" fmla="*/ 0 w 1137424"/>
                <a:gd name="connsiteY0" fmla="*/ 468352 h 468352"/>
                <a:gd name="connsiteX1" fmla="*/ 1137424 w 1137424"/>
                <a:gd name="connsiteY1" fmla="*/ 468352 h 468352"/>
                <a:gd name="connsiteX2" fmla="*/ 1137424 w 1137424"/>
                <a:gd name="connsiteY2" fmla="*/ 11152 h 468352"/>
                <a:gd name="connsiteX3" fmla="*/ 1003610 w 1137424"/>
                <a:gd name="connsiteY3" fmla="*/ 144966 h 468352"/>
                <a:gd name="connsiteX4" fmla="*/ 892098 w 1137424"/>
                <a:gd name="connsiteY4" fmla="*/ 33454 h 468352"/>
                <a:gd name="connsiteX5" fmla="*/ 780586 w 1137424"/>
                <a:gd name="connsiteY5" fmla="*/ 144966 h 468352"/>
                <a:gd name="connsiteX6" fmla="*/ 646772 w 1137424"/>
                <a:gd name="connsiteY6" fmla="*/ 11152 h 468352"/>
                <a:gd name="connsiteX7" fmla="*/ 535258 w 1137424"/>
                <a:gd name="connsiteY7" fmla="*/ 122666 h 468352"/>
                <a:gd name="connsiteX8" fmla="*/ 446046 w 1137424"/>
                <a:gd name="connsiteY8" fmla="*/ 33454 h 468352"/>
                <a:gd name="connsiteX9" fmla="*/ 345688 w 1137424"/>
                <a:gd name="connsiteY9" fmla="*/ 133812 h 468352"/>
                <a:gd name="connsiteX10" fmla="*/ 211876 w 1137424"/>
                <a:gd name="connsiteY10" fmla="*/ 0 h 468352"/>
                <a:gd name="connsiteX11" fmla="*/ 122663 w 1137424"/>
                <a:gd name="connsiteY11" fmla="*/ 167269 h 468352"/>
                <a:gd name="connsiteX12" fmla="*/ 122663 w 1137424"/>
                <a:gd name="connsiteY12" fmla="*/ 167269 h 468352"/>
                <a:gd name="connsiteX13" fmla="*/ 44605 w 1137424"/>
                <a:gd name="connsiteY13" fmla="*/ 89211 h 468352"/>
                <a:gd name="connsiteX14" fmla="*/ 44605 w 1137424"/>
                <a:gd name="connsiteY14" fmla="*/ 446049 h 468352"/>
                <a:gd name="connsiteX0" fmla="*/ 0 w 1137424"/>
                <a:gd name="connsiteY0" fmla="*/ 468352 h 468909"/>
                <a:gd name="connsiteX1" fmla="*/ 1137424 w 1137424"/>
                <a:gd name="connsiteY1" fmla="*/ 468352 h 468909"/>
                <a:gd name="connsiteX2" fmla="*/ 1137424 w 1137424"/>
                <a:gd name="connsiteY2" fmla="*/ 11152 h 468909"/>
                <a:gd name="connsiteX3" fmla="*/ 1003610 w 1137424"/>
                <a:gd name="connsiteY3" fmla="*/ 144966 h 468909"/>
                <a:gd name="connsiteX4" fmla="*/ 892098 w 1137424"/>
                <a:gd name="connsiteY4" fmla="*/ 33454 h 468909"/>
                <a:gd name="connsiteX5" fmla="*/ 780586 w 1137424"/>
                <a:gd name="connsiteY5" fmla="*/ 144966 h 468909"/>
                <a:gd name="connsiteX6" fmla="*/ 646772 w 1137424"/>
                <a:gd name="connsiteY6" fmla="*/ 11152 h 468909"/>
                <a:gd name="connsiteX7" fmla="*/ 535258 w 1137424"/>
                <a:gd name="connsiteY7" fmla="*/ 122666 h 468909"/>
                <a:gd name="connsiteX8" fmla="*/ 446046 w 1137424"/>
                <a:gd name="connsiteY8" fmla="*/ 33454 h 468909"/>
                <a:gd name="connsiteX9" fmla="*/ 345688 w 1137424"/>
                <a:gd name="connsiteY9" fmla="*/ 133812 h 468909"/>
                <a:gd name="connsiteX10" fmla="*/ 211876 w 1137424"/>
                <a:gd name="connsiteY10" fmla="*/ 0 h 468909"/>
                <a:gd name="connsiteX11" fmla="*/ 122663 w 1137424"/>
                <a:gd name="connsiteY11" fmla="*/ 167269 h 468909"/>
                <a:gd name="connsiteX12" fmla="*/ 122663 w 1137424"/>
                <a:gd name="connsiteY12" fmla="*/ 167269 h 468909"/>
                <a:gd name="connsiteX13" fmla="*/ 44605 w 1137424"/>
                <a:gd name="connsiteY13" fmla="*/ 89211 h 468909"/>
                <a:gd name="connsiteX14" fmla="*/ 2695 w 1137424"/>
                <a:gd name="connsiteY14" fmla="*/ 468909 h 468909"/>
                <a:gd name="connsiteX0" fmla="*/ 4925 w 1142349"/>
                <a:gd name="connsiteY0" fmla="*/ 468352 h 468909"/>
                <a:gd name="connsiteX1" fmla="*/ 1142349 w 1142349"/>
                <a:gd name="connsiteY1" fmla="*/ 468352 h 468909"/>
                <a:gd name="connsiteX2" fmla="*/ 1142349 w 1142349"/>
                <a:gd name="connsiteY2" fmla="*/ 11152 h 468909"/>
                <a:gd name="connsiteX3" fmla="*/ 1008535 w 1142349"/>
                <a:gd name="connsiteY3" fmla="*/ 144966 h 468909"/>
                <a:gd name="connsiteX4" fmla="*/ 897023 w 1142349"/>
                <a:gd name="connsiteY4" fmla="*/ 33454 h 468909"/>
                <a:gd name="connsiteX5" fmla="*/ 785511 w 1142349"/>
                <a:gd name="connsiteY5" fmla="*/ 144966 h 468909"/>
                <a:gd name="connsiteX6" fmla="*/ 651697 w 1142349"/>
                <a:gd name="connsiteY6" fmla="*/ 11152 h 468909"/>
                <a:gd name="connsiteX7" fmla="*/ 540183 w 1142349"/>
                <a:gd name="connsiteY7" fmla="*/ 122666 h 468909"/>
                <a:gd name="connsiteX8" fmla="*/ 450971 w 1142349"/>
                <a:gd name="connsiteY8" fmla="*/ 33454 h 468909"/>
                <a:gd name="connsiteX9" fmla="*/ 350613 w 1142349"/>
                <a:gd name="connsiteY9" fmla="*/ 133812 h 468909"/>
                <a:gd name="connsiteX10" fmla="*/ 216801 w 1142349"/>
                <a:gd name="connsiteY10" fmla="*/ 0 h 468909"/>
                <a:gd name="connsiteX11" fmla="*/ 127588 w 1142349"/>
                <a:gd name="connsiteY11" fmla="*/ 167269 h 468909"/>
                <a:gd name="connsiteX12" fmla="*/ 127588 w 1142349"/>
                <a:gd name="connsiteY12" fmla="*/ 167269 h 468909"/>
                <a:gd name="connsiteX13" fmla="*/ 0 w 1142349"/>
                <a:gd name="connsiteY13" fmla="*/ 28251 h 468909"/>
                <a:gd name="connsiteX14" fmla="*/ 7620 w 1142349"/>
                <a:gd name="connsiteY14" fmla="*/ 468909 h 46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>
            <a:extLst>
              <a:ext uri="{FF2B5EF4-FFF2-40B4-BE49-F238E27FC236}">
                <a16:creationId xmlns:a16="http://schemas.microsoft.com/office/drawing/2014/main" id="{17A15FED-2143-445C-B158-AB8DED884911}"/>
              </a:ext>
            </a:extLst>
          </p:cNvPr>
          <p:cNvSpPr>
            <a:spLocks/>
          </p:cNvSpPr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13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791381" cy="4492625"/>
            <a:chOff x="0" y="288"/>
            <a:chExt cx="4277" cy="283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9" y="1915"/>
              <a:ext cx="798" cy="1203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 dirty="0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(toward lower addresses)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14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5255E48-EB03-4816-A817-1DBFC5F35A12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  <p:extLst>
      <p:ext uri="{BB962C8B-B14F-4D97-AF65-F5344CB8AC3E}">
        <p14:creationId xmlns:p14="http://schemas.microsoft.com/office/powerpoint/2010/main" val="36414319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>
              <a:spLocks/>
            </p:cNvSpPr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>
            <a:spLocks/>
          </p:cNvSpPr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+8</a:t>
            </a:r>
          </a:p>
        </p:txBody>
      </p:sp>
      <p:sp>
        <p:nvSpPr>
          <p:cNvPr id="44057" name="AutoShape 25"/>
          <p:cNvSpPr>
            <a:spLocks/>
          </p:cNvSpPr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21E6DD8B-A023-484A-9CB8-6D8B774C14F6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Overflow from lecture 6</a:t>
            </a:r>
          </a:p>
          <a:p>
            <a:pPr lvl="1"/>
            <a:r>
              <a:rPr lang="en-US" b="1" dirty="0"/>
              <a:t>Switch Statements and Jump Tables</a:t>
            </a:r>
          </a:p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Stack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integer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BDA3-EC9A-46B4-90DA-B013C078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struggling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5303-2BE0-4535-A001-331E1060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 of the textbook is your friend</a:t>
            </a:r>
          </a:p>
          <a:p>
            <a:pPr lvl="1"/>
            <a:r>
              <a:rPr lang="en-US" dirty="0"/>
              <a:t>More detailed explanations of everything in these lectures</a:t>
            </a:r>
          </a:p>
          <a:p>
            <a:pPr lvl="1"/>
            <a:r>
              <a:rPr lang="en-US" dirty="0"/>
              <a:t>Work through the practice problems</a:t>
            </a:r>
          </a:p>
          <a:p>
            <a:pPr lvl="1"/>
            <a:r>
              <a:rPr lang="en-US" dirty="0"/>
              <a:t>Ask for help with the practice problems</a:t>
            </a:r>
          </a:p>
          <a:p>
            <a:pPr lvl="1"/>
            <a:r>
              <a:rPr lang="en-US" dirty="0"/>
              <a:t>Today’s lecture will take us to the end of 3.7</a:t>
            </a:r>
          </a:p>
          <a:p>
            <a:pPr lvl="1"/>
            <a:endParaRPr lang="en-US" dirty="0"/>
          </a:p>
          <a:p>
            <a:r>
              <a:rPr lang="en-US" dirty="0"/>
              <a:t>Lots of tips, tricks, and guides have been posted on Piazza</a:t>
            </a:r>
          </a:p>
          <a:p>
            <a:r>
              <a:rPr lang="en-US" dirty="0"/>
              <a:t>Talk it out with a friend</a:t>
            </a:r>
          </a:p>
          <a:p>
            <a:pPr lvl="1"/>
            <a:r>
              <a:rPr lang="en-US" dirty="0"/>
              <a:t>“Help me understand what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*.L32(,%rdx,8)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does in general” is an OK discussion to have; not an AIV</a:t>
            </a:r>
          </a:p>
          <a:p>
            <a:pPr lvl="1"/>
            <a:r>
              <a:rPr lang="en-US" dirty="0"/>
              <a:t>“Help me understand what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*.L32(,%rdx,8)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does </a:t>
            </a:r>
            <a:r>
              <a:rPr lang="en-US" i="1" dirty="0"/>
              <a:t>in phase 8 of this binary bomb</a:t>
            </a:r>
            <a:r>
              <a:rPr lang="en-US" dirty="0"/>
              <a:t>”, on the other hand, </a:t>
            </a:r>
            <a:r>
              <a:rPr lang="en-US" i="1" dirty="0"/>
              <a:t>is</a:t>
            </a:r>
            <a:r>
              <a:rPr lang="en-US" dirty="0"/>
              <a:t> an AIV</a:t>
            </a:r>
          </a:p>
          <a:p>
            <a:pPr lvl="1"/>
            <a:r>
              <a:rPr lang="en-US" dirty="0"/>
              <a:t>If you haven’t got a friend handy, try a rubber duck. Really!</a:t>
            </a:r>
          </a:p>
        </p:txBody>
      </p:sp>
    </p:spTree>
    <p:extLst>
      <p:ext uri="{BB962C8B-B14F-4D97-AF65-F5344CB8AC3E}">
        <p14:creationId xmlns:p14="http://schemas.microsoft.com/office/powerpoint/2010/main" val="230187266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address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  <p:pic>
        <p:nvPicPr>
          <p:cNvPr id="3" name="Picture 2" descr="A close up of a building&#10;&#10;Description automatically generated">
            <a:extLst>
              <a:ext uri="{FF2B5EF4-FFF2-40B4-BE49-F238E27FC236}">
                <a16:creationId xmlns:a16="http://schemas.microsoft.com/office/drawing/2014/main" id="{E3F23539-90F0-47A8-B916-B1099C321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4" y="3352432"/>
            <a:ext cx="3270219" cy="2831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“Tear-down”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2746829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73869" y="419100"/>
            <a:ext cx="7772400" cy="7493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Implemented with Jump Table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11373" y="3200400"/>
            <a:ext cx="632468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 1 byte shorter.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F3F2C4A0-777C-4A85-BCA8-90A9EC88C1BF}"/>
              </a:ext>
            </a:extLst>
          </p:cNvPr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4872867-F8B7-4F45-9F4C-CF6222C435A6}"/>
              </a:ext>
            </a:extLst>
          </p:cNvPr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AC0C44C5-E89F-45BF-AE6D-7A084D66F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3EA7F0DE-07F5-4399-8886-F1D24CD36DA8}"/>
              </a:ext>
            </a:extLst>
          </p:cNvPr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15579FCD-AF50-46BB-B3A2-401E976062AF}"/>
              </a:ext>
            </a:extLst>
          </p:cNvPr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5C7DA6F1-9B76-4DA4-8170-594267F27934}"/>
              </a:ext>
            </a:extLst>
          </p:cNvPr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F50285-F72E-4C8B-9D11-C823DA4D20E1}"/>
              </a:ext>
            </a:extLst>
          </p:cNvPr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0DB2E36B-0D25-42F5-A6D7-B0CAF3C88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1AB033E-985B-4F6A-B82D-91075CBCF56B}"/>
              </a:ext>
            </a:extLst>
          </p:cNvPr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582CEE1-3DA9-4888-B064-C67FAFBF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29135"/>
              </p:ext>
            </p:extLst>
          </p:nvPr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208429" cy="25414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441226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88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69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45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59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5975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315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755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8855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34377"/>
              </p:ext>
            </p:extLst>
          </p:nvPr>
        </p:nvGraphicFramePr>
        <p:xfrm>
          <a:off x="5257800" y="373155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AF32E1-41C5-4722-B3E5-8415E2C1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946176-4330-4D6F-A2E3-EC5FC0F6CEDC}"/>
              </a:ext>
            </a:extLst>
          </p:cNvPr>
          <p:cNvCxnSpPr>
            <a:cxnSpLocks/>
          </p:cNvCxnSpPr>
          <p:nvPr/>
        </p:nvCxnSpPr>
        <p:spPr bwMode="auto">
          <a:xfrm>
            <a:off x="5943600" y="2877671"/>
            <a:ext cx="0" cy="29516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35386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value, 15213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9E02F5-2265-496A-96A5-BE56A1BF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80" y="5067301"/>
            <a:ext cx="4013840" cy="153669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25480-FF38-4F95-82F7-E56F0F8CF1E5}"/>
              </a:ext>
            </a:extLst>
          </p:cNvPr>
          <p:cNvCxnSpPr>
            <a:cxnSpLocks/>
          </p:cNvCxnSpPr>
          <p:nvPr/>
        </p:nvCxnSpPr>
        <p:spPr bwMode="auto">
          <a:xfrm flipH="1">
            <a:off x="6477000" y="4424082"/>
            <a:ext cx="1544171" cy="16136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a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If a </a:t>
            </a:r>
            <a:r>
              <a:rPr lang="en-US" dirty="0" err="1">
                <a:ea typeface="Zapf Dingbats" charset="0"/>
                <a:cs typeface="Zapf Dingbats" charset="0"/>
              </a:rPr>
              <a:t>callee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i="1" dirty="0">
                <a:ea typeface="Zapf Dingbats" charset="0"/>
                <a:cs typeface="Zapf Dingbats" charset="0"/>
              </a:rPr>
              <a:t>clobbers</a:t>
            </a:r>
            <a:r>
              <a:rPr lang="en-US" dirty="0">
                <a:ea typeface="Zapf Dingbats" charset="0"/>
                <a:cs typeface="Zapf Dingbats" charset="0"/>
              </a:rPr>
              <a:t> your register, its value is lost!</a:t>
            </a:r>
            <a:endParaRPr lang="en-US" sz="1800" dirty="0"/>
          </a:p>
          <a:p>
            <a:pPr marL="838200" lvl="2"/>
            <a:r>
              <a:rPr lang="en-US" dirty="0"/>
              <a:t>Need coordination between caller/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must save values in its stack frame before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values before returning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Switch Statement   Example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		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822C58-10F0-4DE7-AD58-CEF6D74DE859}"/>
              </a:ext>
            </a:extLst>
          </p:cNvPr>
          <p:cNvSpPr>
            <a:spLocks/>
          </p:cNvSpPr>
          <p:nvPr/>
        </p:nvSpPr>
        <p:spPr bwMode="auto">
          <a:xfrm>
            <a:off x="5361709" y="397486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173D-2AA4-4362-AB01-7E70B4A3D841}"/>
              </a:ext>
            </a:extLst>
          </p:cNvPr>
          <p:cNvSpPr txBox="1"/>
          <p:nvPr/>
        </p:nvSpPr>
        <p:spPr>
          <a:xfrm>
            <a:off x="214091" y="1961803"/>
            <a:ext cx="7360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.L3: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.L5: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.L9: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.L7:</a:t>
            </a: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endParaRPr lang="en-US" sz="1800" dirty="0">
              <a:solidFill>
                <a:srgbClr val="FF0000"/>
              </a:solidFill>
              <a:latin typeface="Courier New Bold" panose="02070609020205020404" pitchFamily="49" charset="0"/>
              <a:cs typeface="Courier New Bold" panose="020706090202050204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urier New Bold" panose="02070609020205020404" pitchFamily="49" charset="0"/>
                <a:cs typeface="Courier New Bold" panose="02070609020205020404" pitchFamily="49" charset="0"/>
              </a:rPr>
              <a:t>.L8: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ED643C-728E-44A6-B982-13C133AB5CF4}"/>
              </a:ext>
            </a:extLst>
          </p:cNvPr>
          <p:cNvSpPr>
            <a:spLocks/>
          </p:cNvSpPr>
          <p:nvPr/>
        </p:nvSpPr>
        <p:spPr bwMode="auto">
          <a:xfrm>
            <a:off x="4477789" y="1593272"/>
            <a:ext cx="4585970" cy="1526771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   # if x &gt; 6 jump</a:t>
            </a:r>
            <a:b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       # to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3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Integer 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02807" y="1600200"/>
            <a:ext cx="129330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555964" y="3200400"/>
            <a:ext cx="1240147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Compiler decides use of 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https://canvas.cmu.edu/courses/17808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5294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it after the call to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01904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79044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85D7-2700-4749-A790-875B4BD121BD}"/>
              </a:ext>
            </a:extLst>
          </p:cNvPr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66" y="4195219"/>
            <a:ext cx="4031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Upon return from </a:t>
            </a:r>
            <a:r>
              <a:rPr lang="en-US" sz="2800" dirty="0" err="1">
                <a:latin typeface="Courier New Bold" panose="02070609020205020404" pitchFamily="49" charset="0"/>
                <a:cs typeface="Courier New Bold" panose="02070609020205020404" pitchFamily="49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ourier New Bold" panose="02070609020205020404" pitchFamily="49" charset="0"/>
                <a:cs typeface="Courier New Bold" panose="02070609020205020404" pitchFamily="49" charset="0"/>
              </a:rPr>
              <a:t>v2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x+v2: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44664-0E6D-4BBA-B6A1-B6E47AF2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takes default?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3304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4419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28398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055386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521986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39BC6B-FAC0-45DF-A626-9A0F0DE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2028598" y="5892799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F7C1A93-68E2-4DCC-9802-CDE4648F5C8C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2FC3882-54A0-4DE7-8FD9-97783E8961DF}"/>
              </a:ext>
            </a:extLst>
          </p:cNvPr>
          <p:cNvSpPr>
            <a:spLocks/>
          </p:cNvSpPr>
          <p:nvPr/>
        </p:nvSpPr>
        <p:spPr bwMode="auto">
          <a:xfrm>
            <a:off x="1924957" y="3937000"/>
            <a:ext cx="1108529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 u="sng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ECF1AF7-4ACD-431B-923C-E5555572CE1E}"/>
              </a:ext>
            </a:extLst>
          </p:cNvPr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my_switch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ja      .L8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jmp     *.L4(,%rdi,8)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C40CC2-4F5D-455B-8884-F763535715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458686" y="5704115"/>
            <a:ext cx="569912" cy="28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7+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1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35744924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20494</TotalTime>
  <Pages>0</Pages>
  <Words>9009</Words>
  <Characters>0</Characters>
  <Application>Microsoft Office PowerPoint</Application>
  <PresentationFormat>On-screen Show (4:3)</PresentationFormat>
  <Lines>0</Lines>
  <Paragraphs>2279</Paragraphs>
  <Slides>93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93</vt:i4>
      </vt:variant>
    </vt:vector>
  </HeadingPairs>
  <TitlesOfParts>
    <vt:vector size="114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Gill Sans</vt:lpstr>
      <vt:lpstr>Gill Sans MT</vt:lpstr>
      <vt:lpstr>Gill Sans MT Condensed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1_template2007</vt:lpstr>
      <vt:lpstr>PowerPoint Presentation</vt:lpstr>
      <vt:lpstr>Machine-Level Programming III: Procedures  15-213/18-213/14-513/15-513/18-613: Introduction to Computer Systems  7th Lecture, February 25, 2021</vt:lpstr>
      <vt:lpstr>Today</vt:lpstr>
      <vt:lpstr>If you’re struggling with assembly</vt:lpstr>
      <vt:lpstr>Switch Statement Example</vt:lpstr>
      <vt:lpstr>Switch Implemented with Jump Table</vt:lpstr>
      <vt:lpstr>Switch Statement   Example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Procedures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#3a</vt:lpstr>
      <vt:lpstr>Example: Calling incr #3b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Quiz Time!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Small Exercise</vt:lpstr>
      <vt:lpstr>Small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Zack Weinberg</cp:lastModifiedBy>
  <cp:revision>483</cp:revision>
  <dcterms:created xsi:type="dcterms:W3CDTF">2012-09-18T14:16:22Z</dcterms:created>
  <dcterms:modified xsi:type="dcterms:W3CDTF">2021-02-23T17:01:42Z</dcterms:modified>
</cp:coreProperties>
</file>