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689" r:id="rId2"/>
    <p:sldId id="542" r:id="rId3"/>
    <p:sldId id="827" r:id="rId4"/>
    <p:sldId id="833" r:id="rId5"/>
    <p:sldId id="948" r:id="rId6"/>
    <p:sldId id="877" r:id="rId7"/>
    <p:sldId id="835" r:id="rId8"/>
    <p:sldId id="878" r:id="rId9"/>
    <p:sldId id="946" r:id="rId10"/>
    <p:sldId id="932" r:id="rId11"/>
    <p:sldId id="933" r:id="rId12"/>
    <p:sldId id="934" r:id="rId13"/>
    <p:sldId id="935" r:id="rId14"/>
    <p:sldId id="841" r:id="rId15"/>
    <p:sldId id="840" r:id="rId16"/>
    <p:sldId id="842" r:id="rId17"/>
    <p:sldId id="930" r:id="rId18"/>
    <p:sldId id="883" r:id="rId19"/>
    <p:sldId id="931" r:id="rId20"/>
    <p:sldId id="847" r:id="rId21"/>
    <p:sldId id="887" r:id="rId22"/>
    <p:sldId id="849" r:id="rId23"/>
    <p:sldId id="851" r:id="rId24"/>
    <p:sldId id="893" r:id="rId25"/>
    <p:sldId id="894" r:id="rId26"/>
    <p:sldId id="942" r:id="rId27"/>
    <p:sldId id="943" r:id="rId28"/>
    <p:sldId id="427" r:id="rId29"/>
    <p:sldId id="925" r:id="rId30"/>
    <p:sldId id="856" r:id="rId31"/>
    <p:sldId id="929" r:id="rId32"/>
    <p:sldId id="857" r:id="rId33"/>
    <p:sldId id="952" r:id="rId34"/>
    <p:sldId id="908" r:id="rId35"/>
    <p:sldId id="909" r:id="rId36"/>
    <p:sldId id="911" r:id="rId37"/>
    <p:sldId id="912" r:id="rId38"/>
    <p:sldId id="914" r:id="rId39"/>
    <p:sldId id="915" r:id="rId40"/>
    <p:sldId id="918" r:id="rId41"/>
    <p:sldId id="919" r:id="rId42"/>
    <p:sldId id="940" r:id="rId43"/>
    <p:sldId id="944" r:id="rId44"/>
    <p:sldId id="941" r:id="rId45"/>
    <p:sldId id="945" r:id="rId46"/>
    <p:sldId id="926" r:id="rId47"/>
    <p:sldId id="920" r:id="rId48"/>
    <p:sldId id="921" r:id="rId49"/>
    <p:sldId id="922" r:id="rId50"/>
    <p:sldId id="923" r:id="rId51"/>
    <p:sldId id="924" r:id="rId52"/>
    <p:sldId id="927" r:id="rId53"/>
    <p:sldId id="928" r:id="rId54"/>
    <p:sldId id="949" r:id="rId55"/>
    <p:sldId id="950" r:id="rId56"/>
    <p:sldId id="951" r:id="rId57"/>
  </p:sldIdLst>
  <p:sldSz cx="9144000" cy="6858000" type="screen4x3"/>
  <p:notesSz cx="6985000" cy="9283700"/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  <p15:guide id="3" orient="horz" pos="2924">
          <p15:clr>
            <a:srgbClr val="A4A3A4"/>
          </p15:clr>
        </p15:guide>
        <p15:guide id="4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6F5BD"/>
    <a:srgbClr val="CC6600"/>
    <a:srgbClr val="D5F1CF"/>
    <a:srgbClr val="F1C7C7"/>
    <a:srgbClr val="CDF1C5"/>
    <a:srgbClr val="FF9999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943F62-9333-473C-9AEB-A270903A1D27}" v="6" dt="2020-09-24T02:41:53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89" autoAdjust="0"/>
    <p:restoredTop sz="50000" autoAdjust="0"/>
  </p:normalViewPr>
  <p:slideViewPr>
    <p:cSldViewPr snapToObjects="1">
      <p:cViewPr varScale="1">
        <p:scale>
          <a:sx n="93" d="100"/>
          <a:sy n="93" d="100"/>
        </p:scale>
        <p:origin x="1023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568"/>
    </p:cViewPr>
  </p:sorterViewPr>
  <p:notesViewPr>
    <p:cSldViewPr snapToObjects="1">
      <p:cViewPr varScale="1">
        <p:scale>
          <a:sx n="42" d="100"/>
          <a:sy n="42" d="100"/>
        </p:scale>
        <p:origin x="-1728" y="-120"/>
      </p:cViewPr>
      <p:guideLst>
        <p:guide orient="horz" pos="3019"/>
        <p:guide pos="2300"/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5D9B25C3-DD59-488C-8427-4A5039A4C0BA}"/>
    <pc:docChg chg="undo custSel modSld">
      <pc:chgData name="Phil Gibbons" userId="f619c6e5d38ed7a7" providerId="LiveId" clId="{5D9B25C3-DD59-488C-8427-4A5039A4C0BA}" dt="2018-09-20T00:45:48.358" v="277" actId="207"/>
      <pc:docMkLst>
        <pc:docMk/>
      </pc:docMkLst>
      <pc:sldChg chg="modSp">
        <pc:chgData name="Phil Gibbons" userId="f619c6e5d38ed7a7" providerId="LiveId" clId="{5D9B25C3-DD59-488C-8427-4A5039A4C0BA}" dt="2018-09-19T22:52:21.193" v="4" actId="20577"/>
        <pc:sldMkLst>
          <pc:docMk/>
          <pc:sldMk cId="0" sldId="851"/>
        </pc:sldMkLst>
        <pc:spChg chg="mod">
          <ac:chgData name="Phil Gibbons" userId="f619c6e5d38ed7a7" providerId="LiveId" clId="{5D9B25C3-DD59-488C-8427-4A5039A4C0BA}" dt="2018-09-19T22:52:21.193" v="4" actId="20577"/>
          <ac:spMkLst>
            <pc:docMk/>
            <pc:sldMk cId="0" sldId="851"/>
            <ac:spMk id="15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19:19.652" v="24" actId="14100"/>
        <pc:sldMkLst>
          <pc:docMk/>
          <pc:sldMk cId="0" sldId="857"/>
        </pc:sldMkLst>
        <pc:spChg chg="mod">
          <ac:chgData name="Phil Gibbons" userId="f619c6e5d38ed7a7" providerId="LiveId" clId="{5D9B25C3-DD59-488C-8427-4A5039A4C0BA}" dt="2018-09-19T23:19:19.652" v="24" actId="14100"/>
          <ac:spMkLst>
            <pc:docMk/>
            <pc:sldMk cId="0" sldId="857"/>
            <ac:spMk id="324611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18:06.870" v="7" actId="14100"/>
        <pc:sldMkLst>
          <pc:docMk/>
          <pc:sldMk cId="0" sldId="893"/>
        </pc:sldMkLst>
        <pc:spChg chg="mod">
          <ac:chgData name="Phil Gibbons" userId="f619c6e5d38ed7a7" providerId="LiveId" clId="{5D9B25C3-DD59-488C-8427-4A5039A4C0BA}" dt="2018-09-19T23:18:06.870" v="7" actId="14100"/>
          <ac:spMkLst>
            <pc:docMk/>
            <pc:sldMk cId="0" sldId="893"/>
            <ac:spMk id="8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31:02.026" v="114" actId="20577"/>
        <pc:sldMkLst>
          <pc:docMk/>
          <pc:sldMk cId="3003296182" sldId="908"/>
        </pc:sldMkLst>
        <pc:spChg chg="mod">
          <ac:chgData name="Phil Gibbons" userId="f619c6e5d38ed7a7" providerId="LiveId" clId="{5D9B25C3-DD59-488C-8427-4A5039A4C0BA}" dt="2018-09-19T23:31:02.026" v="114" actId="20577"/>
          <ac:spMkLst>
            <pc:docMk/>
            <pc:sldMk cId="3003296182" sldId="908"/>
            <ac:spMk id="22532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30:44.081" v="110" actId="20577"/>
        <pc:sldMkLst>
          <pc:docMk/>
          <pc:sldMk cId="3413684367" sldId="909"/>
        </pc:sldMkLst>
        <pc:spChg chg="mod">
          <ac:chgData name="Phil Gibbons" userId="f619c6e5d38ed7a7" providerId="LiveId" clId="{5D9B25C3-DD59-488C-8427-4A5039A4C0BA}" dt="2018-09-19T23:30:44.081" v="110" actId="20577"/>
          <ac:spMkLst>
            <pc:docMk/>
            <pc:sldMk cId="3413684367" sldId="909"/>
            <ac:spMk id="22532" creationId="{00000000-0000-0000-0000-000000000000}"/>
          </ac:spMkLst>
        </pc:spChg>
      </pc:sldChg>
      <pc:sldChg chg="addSp modSp">
        <pc:chgData name="Phil Gibbons" userId="f619c6e5d38ed7a7" providerId="LiveId" clId="{5D9B25C3-DD59-488C-8427-4A5039A4C0BA}" dt="2018-09-20T00:45:35.751" v="276" actId="207"/>
        <pc:sldMkLst>
          <pc:docMk/>
          <pc:sldMk cId="3484172126" sldId="912"/>
        </pc:sldMkLst>
        <pc:spChg chg="add mod">
          <ac:chgData name="Phil Gibbons" userId="f619c6e5d38ed7a7" providerId="LiveId" clId="{5D9B25C3-DD59-488C-8427-4A5039A4C0BA}" dt="2018-09-20T00:45:35.751" v="276" actId="207"/>
          <ac:spMkLst>
            <pc:docMk/>
            <pc:sldMk cId="3484172126" sldId="912"/>
            <ac:spMk id="24" creationId="{D312B90D-6A25-493F-9A80-C80C345D8E69}"/>
          </ac:spMkLst>
        </pc:spChg>
        <pc:spChg chg="mod">
          <ac:chgData name="Phil Gibbons" userId="f619c6e5d38ed7a7" providerId="LiveId" clId="{5D9B25C3-DD59-488C-8427-4A5039A4C0BA}" dt="2018-09-19T23:31:47.525" v="115" actId="113"/>
          <ac:spMkLst>
            <pc:docMk/>
            <pc:sldMk cId="3484172126" sldId="912"/>
            <ac:spMk id="25605" creationId="{00000000-0000-0000-0000-000000000000}"/>
          </ac:spMkLst>
        </pc:spChg>
      </pc:sldChg>
      <pc:sldChg chg="addSp delSp modSp">
        <pc:chgData name="Phil Gibbons" userId="f619c6e5d38ed7a7" providerId="LiveId" clId="{5D9B25C3-DD59-488C-8427-4A5039A4C0BA}" dt="2018-09-20T00:45:48.358" v="277" actId="207"/>
        <pc:sldMkLst>
          <pc:docMk/>
          <pc:sldMk cId="1469510984" sldId="914"/>
        </pc:sldMkLst>
        <pc:spChg chg="add del mod">
          <ac:chgData name="Phil Gibbons" userId="f619c6e5d38ed7a7" providerId="LiveId" clId="{5D9B25C3-DD59-488C-8427-4A5039A4C0BA}" dt="2018-09-20T00:44:08.765" v="248"/>
          <ac:spMkLst>
            <pc:docMk/>
            <pc:sldMk cId="1469510984" sldId="914"/>
            <ac:spMk id="2" creationId="{4EB539A4-3F31-47D7-A072-95981FC6CEFA}"/>
          </ac:spMkLst>
        </pc:spChg>
        <pc:spChg chg="add mod">
          <ac:chgData name="Phil Gibbons" userId="f619c6e5d38ed7a7" providerId="LiveId" clId="{5D9B25C3-DD59-488C-8427-4A5039A4C0BA}" dt="2018-09-20T00:45:48.358" v="277" actId="207"/>
          <ac:spMkLst>
            <pc:docMk/>
            <pc:sldMk cId="1469510984" sldId="914"/>
            <ac:spMk id="5" creationId="{69BB4D0E-8FE4-401E-BBB4-5B154340C2FD}"/>
          </ac:spMkLst>
        </pc:spChg>
      </pc:sldChg>
      <pc:sldChg chg="addSp modSp modAnim">
        <pc:chgData name="Phil Gibbons" userId="f619c6e5d38ed7a7" providerId="LiveId" clId="{5D9B25C3-DD59-488C-8427-4A5039A4C0BA}" dt="2018-09-19T23:29:06.927" v="104"/>
        <pc:sldMkLst>
          <pc:docMk/>
          <pc:sldMk cId="2314109731" sldId="919"/>
        </pc:sldMkLst>
        <pc:spChg chg="add mod">
          <ac:chgData name="Phil Gibbons" userId="f619c6e5d38ed7a7" providerId="LiveId" clId="{5D9B25C3-DD59-488C-8427-4A5039A4C0BA}" dt="2018-09-19T23:28:18.770" v="75" actId="1076"/>
          <ac:spMkLst>
            <pc:docMk/>
            <pc:sldMk cId="2314109731" sldId="919"/>
            <ac:spMk id="2" creationId="{91903FDB-DB90-45AD-B76E-0870D5396EDC}"/>
          </ac:spMkLst>
        </pc:spChg>
        <pc:spChg chg="add mod">
          <ac:chgData name="Phil Gibbons" userId="f619c6e5d38ed7a7" providerId="LiveId" clId="{5D9B25C3-DD59-488C-8427-4A5039A4C0BA}" dt="2018-09-19T23:28:55.123" v="102" actId="1076"/>
          <ac:spMkLst>
            <pc:docMk/>
            <pc:sldMk cId="2314109731" sldId="919"/>
            <ac:spMk id="20" creationId="{79669F17-5823-4381-A996-BAA2938FECBB}"/>
          </ac:spMkLst>
        </pc:spChg>
        <pc:spChg chg="mod">
          <ac:chgData name="Phil Gibbons" userId="f619c6e5d38ed7a7" providerId="LiveId" clId="{5D9B25C3-DD59-488C-8427-4A5039A4C0BA}" dt="2018-09-19T23:28:26.696" v="96" actId="20577"/>
          <ac:spMkLst>
            <pc:docMk/>
            <pc:sldMk cId="2314109731" sldId="919"/>
            <ac:spMk id="27652" creationId="{00000000-0000-0000-0000-000000000000}"/>
          </ac:spMkLst>
        </pc:spChg>
      </pc:sldChg>
      <pc:sldChg chg="addSp modSp modAnim">
        <pc:chgData name="Phil Gibbons" userId="f619c6e5d38ed7a7" providerId="LiveId" clId="{5D9B25C3-DD59-488C-8427-4A5039A4C0BA}" dt="2018-09-20T00:40:54.433" v="245"/>
        <pc:sldMkLst>
          <pc:docMk/>
          <pc:sldMk cId="1925688954" sldId="927"/>
        </pc:sldMkLst>
        <pc:spChg chg="mod">
          <ac:chgData name="Phil Gibbons" userId="f619c6e5d38ed7a7" providerId="LiveId" clId="{5D9B25C3-DD59-488C-8427-4A5039A4C0BA}" dt="2018-09-20T00:37:11.929" v="239" actId="20577"/>
          <ac:spMkLst>
            <pc:docMk/>
            <pc:sldMk cId="1925688954" sldId="927"/>
            <ac:spMk id="3" creationId="{00000000-0000-0000-0000-000000000000}"/>
          </ac:spMkLst>
        </pc:spChg>
        <pc:spChg chg="add mod">
          <ac:chgData name="Phil Gibbons" userId="f619c6e5d38ed7a7" providerId="LiveId" clId="{5D9B25C3-DD59-488C-8427-4A5039A4C0BA}" dt="2018-09-20T00:33:01.809" v="200" actId="1076"/>
          <ac:spMkLst>
            <pc:docMk/>
            <pc:sldMk cId="1925688954" sldId="927"/>
            <ac:spMk id="4" creationId="{124BC0E4-8FF8-4366-9D08-6DF46FB178F4}"/>
          </ac:spMkLst>
        </pc:spChg>
        <pc:spChg chg="add mod">
          <ac:chgData name="Phil Gibbons" userId="f619c6e5d38ed7a7" providerId="LiveId" clId="{5D9B25C3-DD59-488C-8427-4A5039A4C0BA}" dt="2018-09-20T00:33:06.323" v="201" actId="1076"/>
          <ac:spMkLst>
            <pc:docMk/>
            <pc:sldMk cId="1925688954" sldId="927"/>
            <ac:spMk id="5" creationId="{B43045C4-480C-43DD-9F1F-14AB1029578F}"/>
          </ac:spMkLst>
        </pc:spChg>
        <pc:spChg chg="add mod">
          <ac:chgData name="Phil Gibbons" userId="f619c6e5d38ed7a7" providerId="LiveId" clId="{5D9B25C3-DD59-488C-8427-4A5039A4C0BA}" dt="2018-09-20T00:40:50.541" v="244" actId="1076"/>
          <ac:spMkLst>
            <pc:docMk/>
            <pc:sldMk cId="1925688954" sldId="927"/>
            <ac:spMk id="6" creationId="{120C7EF3-652D-4BBF-B7AA-1FC6E5D6DAA5}"/>
          </ac:spMkLst>
        </pc:spChg>
      </pc:sldChg>
      <pc:sldChg chg="addSp">
        <pc:chgData name="Phil Gibbons" userId="f619c6e5d38ed7a7" providerId="LiveId" clId="{5D9B25C3-DD59-488C-8427-4A5039A4C0BA}" dt="2018-09-19T22:40:00.190" v="2"/>
        <pc:sldMkLst>
          <pc:docMk/>
          <pc:sldMk cId="2947979647" sldId="932"/>
        </pc:sldMkLst>
        <pc:grpChg chg="add">
          <ac:chgData name="Phil Gibbons" userId="f619c6e5d38ed7a7" providerId="LiveId" clId="{5D9B25C3-DD59-488C-8427-4A5039A4C0BA}" dt="2018-09-19T22:40:00.190" v="2"/>
          <ac:grpSpMkLst>
            <pc:docMk/>
            <pc:sldMk cId="2947979647" sldId="932"/>
            <ac:grpSpMk id="5" creationId="{C6B81DF3-831F-4DCC-BC3D-E2488A3B4A0E}"/>
          </ac:grpSpMkLst>
        </pc:grpChg>
        <pc:grpChg chg="add">
          <ac:chgData name="Phil Gibbons" userId="f619c6e5d38ed7a7" providerId="LiveId" clId="{5D9B25C3-DD59-488C-8427-4A5039A4C0BA}" dt="2018-09-19T22:40:00.190" v="2"/>
          <ac:grpSpMkLst>
            <pc:docMk/>
            <pc:sldMk cId="2947979647" sldId="932"/>
            <ac:grpSpMk id="15" creationId="{B2AD142D-3351-427D-9EAC-16716D43EAD5}"/>
          </ac:grpSpMkLst>
        </pc:grpChg>
      </pc:sldChg>
      <pc:sldChg chg="modSp">
        <pc:chgData name="Phil Gibbons" userId="f619c6e5d38ed7a7" providerId="LiveId" clId="{5D9B25C3-DD59-488C-8427-4A5039A4C0BA}" dt="2018-09-20T00:39:35.326" v="240" actId="207"/>
        <pc:sldMkLst>
          <pc:docMk/>
          <pc:sldMk cId="2579228660" sldId="943"/>
        </pc:sldMkLst>
        <pc:spChg chg="mod">
          <ac:chgData name="Phil Gibbons" userId="f619c6e5d38ed7a7" providerId="LiveId" clId="{5D9B25C3-DD59-488C-8427-4A5039A4C0BA}" dt="2018-09-20T00:39:35.326" v="240" actId="207"/>
          <ac:spMkLst>
            <pc:docMk/>
            <pc:sldMk cId="2579228660" sldId="943"/>
            <ac:spMk id="4" creationId="{00000000-0000-0000-0000-000000000000}"/>
          </ac:spMkLst>
        </pc:spChg>
      </pc:sldChg>
      <pc:sldChg chg="addSp modSp modAnim">
        <pc:chgData name="Phil Gibbons" userId="f619c6e5d38ed7a7" providerId="LiveId" clId="{5D9B25C3-DD59-488C-8427-4A5039A4C0BA}" dt="2018-09-19T23:40:20.826" v="126"/>
        <pc:sldMkLst>
          <pc:docMk/>
          <pc:sldMk cId="3922105061" sldId="944"/>
        </pc:sldMkLst>
        <pc:spChg chg="add mod">
          <ac:chgData name="Phil Gibbons" userId="f619c6e5d38ed7a7" providerId="LiveId" clId="{5D9B25C3-DD59-488C-8427-4A5039A4C0BA}" dt="2018-09-19T23:38:27.996" v="125" actId="1076"/>
          <ac:spMkLst>
            <pc:docMk/>
            <pc:sldMk cId="3922105061" sldId="944"/>
            <ac:spMk id="2" creationId="{E81F4A3C-D3A7-4689-A472-34F5D74D857F}"/>
          </ac:spMkLst>
        </pc:spChg>
      </pc:sldChg>
      <pc:sldChg chg="addSp modSp modAnim">
        <pc:chgData name="Phil Gibbons" userId="f619c6e5d38ed7a7" providerId="LiveId" clId="{5D9B25C3-DD59-488C-8427-4A5039A4C0BA}" dt="2018-09-20T00:01:23.107" v="131" actId="1076"/>
        <pc:sldMkLst>
          <pc:docMk/>
          <pc:sldMk cId="1886489678" sldId="945"/>
        </pc:sldMkLst>
        <pc:spChg chg="add mod">
          <ac:chgData name="Phil Gibbons" userId="f619c6e5d38ed7a7" providerId="LiveId" clId="{5D9B25C3-DD59-488C-8427-4A5039A4C0BA}" dt="2018-09-20T00:01:23.107" v="131" actId="1076"/>
          <ac:spMkLst>
            <pc:docMk/>
            <pc:sldMk cId="1886489678" sldId="945"/>
            <ac:spMk id="46" creationId="{42012E2D-FB7E-4536-A349-BA91F1BEEA58}"/>
          </ac:spMkLst>
        </pc:spChg>
        <pc:picChg chg="mod">
          <ac:chgData name="Phil Gibbons" userId="f619c6e5d38ed7a7" providerId="LiveId" clId="{5D9B25C3-DD59-488C-8427-4A5039A4C0BA}" dt="2018-09-20T00:01:13.810" v="130" actId="1076"/>
          <ac:picMkLst>
            <pc:docMk/>
            <pc:sldMk cId="1886489678" sldId="945"/>
            <ac:picMk id="2050" creationId="{00000000-0000-0000-0000-000000000000}"/>
          </ac:picMkLst>
        </pc:picChg>
      </pc:sldChg>
      <pc:sldChg chg="modSp">
        <pc:chgData name="Phil Gibbons" userId="f619c6e5d38ed7a7" providerId="LiveId" clId="{5D9B25C3-DD59-488C-8427-4A5039A4C0BA}" dt="2018-09-19T22:35:53.999" v="1" actId="2085"/>
        <pc:sldMkLst>
          <pc:docMk/>
          <pc:sldMk cId="3854044575" sldId="946"/>
        </pc:sldMkLst>
        <pc:spChg chg="mod">
          <ac:chgData name="Phil Gibbons" userId="f619c6e5d38ed7a7" providerId="LiveId" clId="{5D9B25C3-DD59-488C-8427-4A5039A4C0BA}" dt="2018-09-19T22:35:53.999" v="1" actId="2085"/>
          <ac:spMkLst>
            <pc:docMk/>
            <pc:sldMk cId="3854044575" sldId="946"/>
            <ac:spMk id="5" creationId="{00000000-0000-0000-0000-000000000000}"/>
          </ac:spMkLst>
        </pc:spChg>
      </pc:sldChg>
    </pc:docChg>
  </pc:docChgLst>
  <pc:docChgLst>
    <pc:chgData name="Phil Gibbons" userId="f619c6e5d38ed7a7" providerId="LiveId" clId="{8F943F62-9333-473C-9AEB-A270903A1D27}"/>
    <pc:docChg chg="custSel addSld delSld modSld delMainMaster">
      <pc:chgData name="Phil Gibbons" userId="f619c6e5d38ed7a7" providerId="LiveId" clId="{8F943F62-9333-473C-9AEB-A270903A1D27}" dt="2020-09-24T02:41:53.708" v="181"/>
      <pc:docMkLst>
        <pc:docMk/>
      </pc:docMkLst>
      <pc:sldChg chg="del">
        <pc:chgData name="Phil Gibbons" userId="f619c6e5d38ed7a7" providerId="LiveId" clId="{8F943F62-9333-473C-9AEB-A270903A1D27}" dt="2020-09-24T01:51:56.226" v="19" actId="47"/>
        <pc:sldMkLst>
          <pc:docMk/>
          <pc:sldMk cId="4288599962" sldId="310"/>
        </pc:sldMkLst>
      </pc:sldChg>
      <pc:sldChg chg="add modTransition">
        <pc:chgData name="Phil Gibbons" userId="f619c6e5d38ed7a7" providerId="LiveId" clId="{8F943F62-9333-473C-9AEB-A270903A1D27}" dt="2020-09-24T01:51:52.302" v="18"/>
        <pc:sldMkLst>
          <pc:docMk/>
          <pc:sldMk cId="2745294754" sldId="427"/>
        </pc:sldMkLst>
      </pc:sldChg>
      <pc:sldChg chg="modSp mod">
        <pc:chgData name="Phil Gibbons" userId="f619c6e5d38ed7a7" providerId="LiveId" clId="{8F943F62-9333-473C-9AEB-A270903A1D27}" dt="2020-09-24T01:50:54.089" v="17" actId="20577"/>
        <pc:sldMkLst>
          <pc:docMk/>
          <pc:sldMk cId="0" sldId="542"/>
        </pc:sldMkLst>
        <pc:spChg chg="mod">
          <ac:chgData name="Phil Gibbons" userId="f619c6e5d38ed7a7" providerId="LiveId" clId="{8F943F62-9333-473C-9AEB-A270903A1D27}" dt="2020-09-24T01:50:54.089" v="17" actId="20577"/>
          <ac:spMkLst>
            <pc:docMk/>
            <pc:sldMk cId="0" sldId="542"/>
            <ac:spMk id="17409" creationId="{00000000-0000-0000-0000-000000000000}"/>
          </ac:spMkLst>
        </pc:spChg>
      </pc:sldChg>
      <pc:sldChg chg="modSp add mod">
        <pc:chgData name="Phil Gibbons" userId="f619c6e5d38ed7a7" providerId="LiveId" clId="{8F943F62-9333-473C-9AEB-A270903A1D27}" dt="2020-09-24T01:56:04.640" v="117" actId="6549"/>
        <pc:sldMkLst>
          <pc:docMk/>
          <pc:sldMk cId="1931010306" sldId="730"/>
        </pc:sldMkLst>
        <pc:spChg chg="mod">
          <ac:chgData name="Phil Gibbons" userId="f619c6e5d38ed7a7" providerId="LiveId" clId="{8F943F62-9333-473C-9AEB-A270903A1D27}" dt="2020-09-24T01:56:04.640" v="117" actId="6549"/>
          <ac:spMkLst>
            <pc:docMk/>
            <pc:sldMk cId="1931010306" sldId="730"/>
            <ac:spMk id="3" creationId="{00000000-0000-0000-0000-000000000000}"/>
          </ac:spMkLst>
        </pc:spChg>
      </pc:sldChg>
      <pc:sldChg chg="modSp mod">
        <pc:chgData name="Phil Gibbons" userId="f619c6e5d38ed7a7" providerId="LiveId" clId="{8F943F62-9333-473C-9AEB-A270903A1D27}" dt="2020-09-24T02:33:00.821" v="171" actId="20577"/>
        <pc:sldMkLst>
          <pc:docMk/>
          <pc:sldMk cId="0" sldId="856"/>
        </pc:sldMkLst>
        <pc:spChg chg="mod">
          <ac:chgData name="Phil Gibbons" userId="f619c6e5d38ed7a7" providerId="LiveId" clId="{8F943F62-9333-473C-9AEB-A270903A1D27}" dt="2020-09-24T02:33:00.821" v="171" actId="20577"/>
          <ac:spMkLst>
            <pc:docMk/>
            <pc:sldMk cId="0" sldId="856"/>
            <ac:spMk id="323590" creationId="{00000000-0000-0000-0000-000000000000}"/>
          </ac:spMkLst>
        </pc:spChg>
      </pc:sldChg>
      <pc:sldChg chg="addSp modSp mod modAnim">
        <pc:chgData name="Phil Gibbons" userId="f619c6e5d38ed7a7" providerId="LiveId" clId="{8F943F62-9333-473C-9AEB-A270903A1D27}" dt="2020-09-24T02:41:53.708" v="181"/>
        <pc:sldMkLst>
          <pc:docMk/>
          <pc:sldMk cId="2741832954" sldId="918"/>
        </pc:sldMkLst>
        <pc:spChg chg="add mod">
          <ac:chgData name="Phil Gibbons" userId="f619c6e5d38ed7a7" providerId="LiveId" clId="{8F943F62-9333-473C-9AEB-A270903A1D27}" dt="2020-09-24T02:41:29.232" v="179" actId="14100"/>
          <ac:spMkLst>
            <pc:docMk/>
            <pc:sldMk cId="2741832954" sldId="918"/>
            <ac:spMk id="2" creationId="{60A47AC2-0D28-405A-9567-322116E2F7E7}"/>
          </ac:spMkLst>
        </pc:spChg>
      </pc:sldChg>
      <pc:sldChg chg="modSp">
        <pc:chgData name="Phil Gibbons" userId="f619c6e5d38ed7a7" providerId="LiveId" clId="{8F943F62-9333-473C-9AEB-A270903A1D27}" dt="2020-09-24T02:03:43.859" v="118"/>
        <pc:sldMkLst>
          <pc:docMk/>
          <pc:sldMk cId="3854044575" sldId="946"/>
        </pc:sldMkLst>
        <pc:spChg chg="mod">
          <ac:chgData name="Phil Gibbons" userId="f619c6e5d38ed7a7" providerId="LiveId" clId="{8F943F62-9333-473C-9AEB-A270903A1D27}" dt="2020-09-24T02:03:43.859" v="118"/>
          <ac:spMkLst>
            <pc:docMk/>
            <pc:sldMk cId="3854044575" sldId="946"/>
            <ac:spMk id="7" creationId="{00000000-0000-0000-0000-000000000000}"/>
          </ac:spMkLst>
        </pc:spChg>
      </pc:sldChg>
      <pc:sldMasterChg chg="del delSldLayout">
        <pc:chgData name="Phil Gibbons" userId="f619c6e5d38ed7a7" providerId="LiveId" clId="{8F943F62-9333-473C-9AEB-A270903A1D27}" dt="2020-09-24T01:51:56.226" v="19" actId="47"/>
        <pc:sldMasterMkLst>
          <pc:docMk/>
          <pc:sldMasterMk cId="2781367453" sldId="2147483662"/>
        </pc:sldMasterMkLst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2656318227" sldId="2147483663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3748459673" sldId="2147483664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1975391911" sldId="2147483665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1042464622" sldId="2147483666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2010204843" sldId="2147483667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2327392332" sldId="2147483668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2219221965" sldId="2147483669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1521778957" sldId="2147483670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604061149" sldId="2147483671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3513312065" sldId="2147483672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2200297110" sldId="2147483673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2392080379" sldId="2147483674"/>
          </pc:sldLayoutMkLst>
        </pc:sldLayoutChg>
        <pc:sldLayoutChg chg="del">
          <pc:chgData name="Phil Gibbons" userId="f619c6e5d38ed7a7" providerId="LiveId" clId="{8F943F62-9333-473C-9AEB-A270903A1D27}" dt="2020-09-24T01:51:56.226" v="19" actId="47"/>
          <pc:sldLayoutMkLst>
            <pc:docMk/>
            <pc:sldMasterMk cId="2781367453" sldId="2147483662"/>
            <pc:sldLayoutMk cId="1582316372" sldId="2147483675"/>
          </pc:sldLayoutMkLst>
        </pc:sldLayoutChg>
      </pc:sldMasterChg>
    </pc:docChg>
  </pc:docChgLst>
  <pc:docChgLst>
    <pc:chgData name="Phil Gibbons" userId="f619c6e5d38ed7a7" providerId="LiveId" clId="{A8BAF16D-0B86-4855-958F-277E4017D337}"/>
    <pc:docChg chg="custSel addSld delSld modSld">
      <pc:chgData name="Phil Gibbons" userId="f619c6e5d38ed7a7" providerId="LiveId" clId="{A8BAF16D-0B86-4855-958F-277E4017D337}" dt="2018-09-24T18:51:49.523" v="306" actId="478"/>
      <pc:docMkLst>
        <pc:docMk/>
      </pc:docMkLst>
      <pc:sldChg chg="addSp delSp add del">
        <pc:chgData name="Phil Gibbons" userId="f619c6e5d38ed7a7" providerId="LiveId" clId="{A8BAF16D-0B86-4855-958F-277E4017D337}" dt="2018-09-24T18:51:49.523" v="306" actId="478"/>
        <pc:sldMkLst>
          <pc:docMk/>
          <pc:sldMk cId="1836215328" sldId="689"/>
        </pc:sldMkLst>
        <pc:spChg chg="del">
          <ac:chgData name="Phil Gibbons" userId="f619c6e5d38ed7a7" providerId="LiveId" clId="{A8BAF16D-0B86-4855-958F-277E4017D337}" dt="2018-09-24T18:51:49.523" v="306" actId="478"/>
          <ac:spMkLst>
            <pc:docMk/>
            <pc:sldMk cId="1836215328" sldId="689"/>
            <ac:spMk id="2" creationId="{00000000-0000-0000-0000-000000000000}"/>
          </ac:spMkLst>
        </pc:spChg>
        <pc:spChg chg="add del">
          <ac:chgData name="Phil Gibbons" userId="f619c6e5d38ed7a7" providerId="LiveId" clId="{A8BAF16D-0B86-4855-958F-277E4017D337}" dt="2018-09-24T18:51:25.862" v="303"/>
          <ac:spMkLst>
            <pc:docMk/>
            <pc:sldMk cId="1836215328" sldId="689"/>
            <ac:spMk id="3" creationId="{93C1B6C3-3EB6-4EF0-B065-360605548360}"/>
          </ac:spMkLst>
        </pc:spChg>
        <pc:inkChg chg="add">
          <ac:chgData name="Phil Gibbons" userId="f619c6e5d38ed7a7" providerId="LiveId" clId="{A8BAF16D-0B86-4855-958F-277E4017D337}" dt="2018-09-20T17:31:02.290" v="139"/>
          <ac:inkMkLst>
            <pc:docMk/>
            <pc:sldMk cId="1836215328" sldId="689"/>
            <ac:inkMk id="2" creationId="{E186D6E3-8E16-46EE-9124-44614368254C}"/>
          </ac:inkMkLst>
        </pc:inkChg>
      </pc:sldChg>
      <pc:sldChg chg="modSp">
        <pc:chgData name="Phil Gibbons" userId="f619c6e5d38ed7a7" providerId="LiveId" clId="{A8BAF16D-0B86-4855-958F-277E4017D337}" dt="2018-09-24T18:40:07.103" v="149" actId="20577"/>
        <pc:sldMkLst>
          <pc:docMk/>
          <pc:sldMk cId="0" sldId="857"/>
        </pc:sldMkLst>
        <pc:spChg chg="mod">
          <ac:chgData name="Phil Gibbons" userId="f619c6e5d38ed7a7" providerId="LiveId" clId="{A8BAF16D-0B86-4855-958F-277E4017D337}" dt="2018-09-24T18:40:07.103" v="149" actId="20577"/>
          <ac:spMkLst>
            <pc:docMk/>
            <pc:sldMk cId="0" sldId="857"/>
            <ac:spMk id="18" creationId="{00000000-0000-0000-0000-000000000000}"/>
          </ac:spMkLst>
        </pc:spChg>
      </pc:sldChg>
      <pc:sldChg chg="modSp">
        <pc:chgData name="Phil Gibbons" userId="f619c6e5d38ed7a7" providerId="LiveId" clId="{A8BAF16D-0B86-4855-958F-277E4017D337}" dt="2018-09-20T17:19:05.492" v="138" actId="20577"/>
        <pc:sldMkLst>
          <pc:docMk/>
          <pc:sldMk cId="3003296182" sldId="908"/>
        </pc:sldMkLst>
        <pc:spChg chg="mod">
          <ac:chgData name="Phil Gibbons" userId="f619c6e5d38ed7a7" providerId="LiveId" clId="{A8BAF16D-0B86-4855-958F-277E4017D337}" dt="2018-09-20T17:19:05.492" v="138" actId="20577"/>
          <ac:spMkLst>
            <pc:docMk/>
            <pc:sldMk cId="3003296182" sldId="908"/>
            <ac:spMk id="22532" creationId="{00000000-0000-0000-0000-000000000000}"/>
          </ac:spMkLst>
        </pc:spChg>
      </pc:sldChg>
      <pc:sldChg chg="modSp">
        <pc:chgData name="Phil Gibbons" userId="f619c6e5d38ed7a7" providerId="LiveId" clId="{A8BAF16D-0B86-4855-958F-277E4017D337}" dt="2018-09-24T18:48:37.745" v="301" actId="114"/>
        <pc:sldMkLst>
          <pc:docMk/>
          <pc:sldMk cId="3413684367" sldId="909"/>
        </pc:sldMkLst>
        <pc:spChg chg="mod">
          <ac:chgData name="Phil Gibbons" userId="f619c6e5d38ed7a7" providerId="LiveId" clId="{A8BAF16D-0B86-4855-958F-277E4017D337}" dt="2018-09-24T18:48:37.745" v="301" actId="114"/>
          <ac:spMkLst>
            <pc:docMk/>
            <pc:sldMk cId="3413684367" sldId="909"/>
            <ac:spMk id="22532" creationId="{00000000-0000-0000-0000-000000000000}"/>
          </ac:spMkLst>
        </pc:spChg>
      </pc:sldChg>
      <pc:sldChg chg="modSp add del">
        <pc:chgData name="Phil Gibbons" userId="f619c6e5d38ed7a7" providerId="LiveId" clId="{A8BAF16D-0B86-4855-958F-277E4017D337}" dt="2018-09-24T18:38:02.642" v="140" actId="2696"/>
        <pc:sldMkLst>
          <pc:docMk/>
          <pc:sldMk cId="741573784" sldId="952"/>
        </pc:sldMkLst>
        <pc:spChg chg="mod">
          <ac:chgData name="Phil Gibbons" userId="f619c6e5d38ed7a7" providerId="LiveId" clId="{A8BAF16D-0B86-4855-958F-277E4017D337}" dt="2018-09-20T17:06:16.718" v="30" actId="20577"/>
          <ac:spMkLst>
            <pc:docMk/>
            <pc:sldMk cId="741573784" sldId="952"/>
            <ac:spMk id="2" creationId="{41AF730F-C095-4F1E-93EF-A37FB863816D}"/>
          </ac:spMkLst>
        </pc:spChg>
        <pc:spChg chg="mod">
          <ac:chgData name="Phil Gibbons" userId="f619c6e5d38ed7a7" providerId="LiveId" clId="{A8BAF16D-0B86-4855-958F-277E4017D337}" dt="2018-09-20T17:07:44.026" v="120" actId="20577"/>
          <ac:spMkLst>
            <pc:docMk/>
            <pc:sldMk cId="741573784" sldId="952"/>
            <ac:spMk id="3" creationId="{0DDC9B46-188B-446F-929F-A43CFF34A7A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Why multiply?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Stop and ask students to work out what this</a:t>
            </a:r>
            <a:r>
              <a:rPr lang="en-US" baseline="0" dirty="0">
                <a:latin typeface="Times New Roman" pitchFamily="-96" charset="0"/>
              </a:rPr>
              <a:t> might print.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29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34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4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the pseudo</a:t>
            </a:r>
            <a:r>
              <a:rPr lang="en-US" baseline="0" dirty="0"/>
              <a:t>-code for the assembly, which field / element is being accessed?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30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46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53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11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8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21E2-1DC1-4E8F-B6C1-4E2A97596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7CB4-5930-1A41-8D95-BF63D281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FFDF0D9-CBCC-784C-A88C-E18E91295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A61974-2B06-444D-ADDD-7889559EA03D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1E4AD-ED22-214C-9A93-46FAC0169B94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18362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6471"/>
              </p:ext>
            </p:extLst>
          </p:nvPr>
        </p:nvGraphicFramePr>
        <p:xfrm>
          <a:off x="467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6B81DF3-831F-4DCC-BC3D-E2488A3B4A0E}"/>
              </a:ext>
            </a:extLst>
          </p:cNvPr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7" name="Rectangle 27">
              <a:extLst>
                <a:ext uri="{FF2B5EF4-FFF2-40B4-BE49-F238E27FC236}">
                  <a16:creationId xmlns:a16="http://schemas.microsoft.com/office/drawing/2014/main" id="{30DC615B-3688-4474-B863-E03D5B18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6">
              <a:extLst>
                <a:ext uri="{FF2B5EF4-FFF2-40B4-BE49-F238E27FC236}">
                  <a16:creationId xmlns:a16="http://schemas.microsoft.com/office/drawing/2014/main" id="{47221B57-D979-4D54-95F8-36755DC29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64D7BF50-837F-424D-BCAF-CBCFED77B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33">
              <a:extLst>
                <a:ext uri="{FF2B5EF4-FFF2-40B4-BE49-F238E27FC236}">
                  <a16:creationId xmlns:a16="http://schemas.microsoft.com/office/drawing/2014/main" id="{B1BF761A-EAFB-4AD6-A94D-20EE47CE3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11" name="Text Box 33">
              <a:extLst>
                <a:ext uri="{FF2B5EF4-FFF2-40B4-BE49-F238E27FC236}">
                  <a16:creationId xmlns:a16="http://schemas.microsoft.com/office/drawing/2014/main" id="{3FCA1ABF-D147-4D6B-9B6C-0C151CACE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B2988408-4858-4086-ABD7-D89CEDA71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3" name="Rectangle 26">
              <a:extLst>
                <a:ext uri="{FF2B5EF4-FFF2-40B4-BE49-F238E27FC236}">
                  <a16:creationId xmlns:a16="http://schemas.microsoft.com/office/drawing/2014/main" id="{8F22FB69-F0E6-4FB6-9C34-3902DAC32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1D6F4A0-8888-4258-B2DD-C3CD44320A58}"/>
                </a:ext>
              </a:extLst>
            </p:cNvPr>
            <p:cNvCxnSpPr>
              <a:endCxn id="7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AD142D-3351-427D-9EAC-16716D43EAD5}"/>
              </a:ext>
            </a:extLst>
          </p:cNvPr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16" name="Rectangle 26">
              <a:extLst>
                <a:ext uri="{FF2B5EF4-FFF2-40B4-BE49-F238E27FC236}">
                  <a16:creationId xmlns:a16="http://schemas.microsoft.com/office/drawing/2014/main" id="{33288B2D-E9F1-49B6-B483-894C34D37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16C3B47F-D1A4-4467-8C89-4FB9C1AD4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>
              <a:extLst>
                <a:ext uri="{FF2B5EF4-FFF2-40B4-BE49-F238E27FC236}">
                  <a16:creationId xmlns:a16="http://schemas.microsoft.com/office/drawing/2014/main" id="{ADB4336F-1DFD-4169-AADD-B5789552E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13981160-CB6F-4574-AD0E-AC7C7D4A8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0" name="Text Box 33">
              <a:extLst>
                <a:ext uri="{FF2B5EF4-FFF2-40B4-BE49-F238E27FC236}">
                  <a16:creationId xmlns:a16="http://schemas.microsoft.com/office/drawing/2014/main" id="{EBA6860F-87ED-4562-9D22-D1C09A767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21" name="Text Box 33">
              <a:extLst>
                <a:ext uri="{FF2B5EF4-FFF2-40B4-BE49-F238E27FC236}">
                  <a16:creationId xmlns:a16="http://schemas.microsoft.com/office/drawing/2014/main" id="{71B3756B-FF3A-452B-8CB9-327A04B8E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22" name="Text Box 33">
              <a:extLst>
                <a:ext uri="{FF2B5EF4-FFF2-40B4-BE49-F238E27FC236}">
                  <a16:creationId xmlns:a16="http://schemas.microsoft.com/office/drawing/2014/main" id="{F1619AF9-3F49-4F51-B8DA-FBA3FC212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74C3D659-C6D6-4D46-9144-E1335CAF8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97964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018736"/>
              </p:ext>
            </p:extLst>
          </p:nvPr>
        </p:nvGraphicFramePr>
        <p:xfrm>
          <a:off x="467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9936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747038"/>
              </p:ext>
            </p:extLst>
          </p:nvPr>
        </p:nvGraphicFramePr>
        <p:xfrm>
          <a:off x="539554" y="1124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B0019FC-088B-4EE6-91A5-A2FEBA344EDF}"/>
              </a:ext>
            </a:extLst>
          </p:cNvPr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8" name="Rectangle 26">
              <a:extLst>
                <a:ext uri="{FF2B5EF4-FFF2-40B4-BE49-F238E27FC236}">
                  <a16:creationId xmlns:a16="http://schemas.microsoft.com/office/drawing/2014/main" id="{3C0A4EA2-0860-48A6-9B7F-6150D248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>
              <a:extLst>
                <a:ext uri="{FF2B5EF4-FFF2-40B4-BE49-F238E27FC236}">
                  <a16:creationId xmlns:a16="http://schemas.microsoft.com/office/drawing/2014/main" id="{D643A26C-5362-4FD3-841F-DDDBED331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67816139-3361-46F6-AE54-EE59A932E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Rectangle 26">
              <a:extLst>
                <a:ext uri="{FF2B5EF4-FFF2-40B4-BE49-F238E27FC236}">
                  <a16:creationId xmlns:a16="http://schemas.microsoft.com/office/drawing/2014/main" id="{795BBACB-E60E-4D93-9409-2CA04F99E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4C89BF-1841-4E98-9C25-30FD56C21F90}"/>
              </a:ext>
            </a:extLst>
          </p:cNvPr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5364E6B7-EDE5-462F-8CC2-F9501E6E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D8E34C1-FC35-4A00-8C2B-7A600C14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33">
              <a:extLst>
                <a:ext uri="{FF2B5EF4-FFF2-40B4-BE49-F238E27FC236}">
                  <a16:creationId xmlns:a16="http://schemas.microsoft.com/office/drawing/2014/main" id="{D4BCE8C5-5ED1-42B6-9559-D639E797F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67B0612-D904-479D-8226-F169B9DA3B95}"/>
                </a:ext>
              </a:extLst>
            </p:cNvPr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CF320DF3-C97A-4638-AB39-3D47BBA40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FB0D89A0-0F1E-43B9-9B81-8A77A5558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D9B20ED-6B72-4FC3-B558-2E827EA9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B49F38-6C15-4A35-A948-70B6C86E414D}"/>
                </a:ext>
              </a:extLst>
            </p:cNvPr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0C10392D-3E29-4D4D-AB09-2FA02FB47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897ED7E-1BF6-4C89-903C-D4FF078B25EA}"/>
                </a:ext>
              </a:extLst>
            </p:cNvPr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2ABAC3-6CC6-4270-95D5-72DE83614B48}"/>
              </a:ext>
            </a:extLst>
          </p:cNvPr>
          <p:cNvGrpSpPr/>
          <p:nvPr/>
        </p:nvGrpSpPr>
        <p:grpSpPr>
          <a:xfrm>
            <a:off x="5192862" y="5432284"/>
            <a:ext cx="3701008" cy="1202650"/>
            <a:chOff x="5364088" y="5610726"/>
            <a:chExt cx="3701008" cy="1202650"/>
          </a:xfrm>
        </p:grpSpPr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126187E0-CDCD-4A4C-8E65-B14B4348E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FC4B0094-8785-4E6D-9004-3F986B920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653493BE-AE59-4E4C-A304-452439AAA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54306423-C9EA-4066-82BA-3BE731EF8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8" name="Text Box 33">
              <a:extLst>
                <a:ext uri="{FF2B5EF4-FFF2-40B4-BE49-F238E27FC236}">
                  <a16:creationId xmlns:a16="http://schemas.microsoft.com/office/drawing/2014/main" id="{3E4FE1B5-E102-4954-8D54-784747B62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EA3B8DC-D246-4BBB-9B91-0BBF69BA2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30" name="Text Box 33">
              <a:extLst>
                <a:ext uri="{FF2B5EF4-FFF2-40B4-BE49-F238E27FC236}">
                  <a16:creationId xmlns:a16="http://schemas.microsoft.com/office/drawing/2014/main" id="{06D0C0DA-60E2-4925-A0FC-27D050B98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6EC9CF51-8F63-4113-BAA7-1E1CAC304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D710F9-6761-453C-BA11-61DC0BEB005D}"/>
              </a:ext>
            </a:extLst>
          </p:cNvPr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A26F367E-550C-4FA8-8E16-0812798A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6BB75058-F13E-4D33-A785-9CE82681B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1473A2-9C49-448A-82C5-B6C8EC4A35C3}"/>
                </a:ext>
              </a:extLst>
            </p:cNvPr>
            <p:cNvCxnSpPr>
              <a:endCxn id="38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FFBBABF-59E9-4786-90C9-54B981A36BC3}"/>
                </a:ext>
              </a:extLst>
            </p:cNvPr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37" name="Rectangle 27">
                <a:extLst>
                  <a:ext uri="{FF2B5EF4-FFF2-40B4-BE49-F238E27FC236}">
                    <a16:creationId xmlns:a16="http://schemas.microsoft.com/office/drawing/2014/main" id="{A416BC53-01E4-494E-BC02-C9ED191A5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Rectangle 27">
                <a:extLst>
                  <a:ext uri="{FF2B5EF4-FFF2-40B4-BE49-F238E27FC236}">
                    <a16:creationId xmlns:a16="http://schemas.microsoft.com/office/drawing/2014/main" id="{F10A5A0E-DF60-42F5-9174-112864525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" name="Rectangle 27">
                <a:extLst>
                  <a:ext uri="{FF2B5EF4-FFF2-40B4-BE49-F238E27FC236}">
                    <a16:creationId xmlns:a16="http://schemas.microsoft.com/office/drawing/2014/main" id="{2FDBECF7-B8A6-45A6-8202-E665EAC10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2E74EB01-EE4E-4EE0-A0DE-61E9B9179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27716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309746"/>
              </p:ext>
            </p:extLst>
          </p:nvPr>
        </p:nvGraphicFramePr>
        <p:xfrm>
          <a:off x="539552" y="1124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192862" y="5432284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3797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ourier New" pitchFamily="-96" charset="0"/>
              </a:rPr>
              <a:t>[</a:t>
            </a:r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ourier New" pitchFamily="-96" charset="0"/>
              </a:rPr>
              <a:t>][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ourier New" pitchFamily="-96" charset="0"/>
              </a:rPr>
              <a:t>];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2D array of data type </a:t>
            </a:r>
            <a:r>
              <a:rPr lang="en-US" i="1" dirty="0">
                <a:latin typeface="Calibri" pitchFamily="-96" charset="0"/>
              </a:rPr>
              <a:t>T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rows,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columns</a:t>
            </a:r>
          </a:p>
          <a:p>
            <a:r>
              <a:rPr lang="en-US" dirty="0">
                <a:latin typeface="Calibri" pitchFamily="-96" charset="0"/>
              </a:rPr>
              <a:t>Array Size</a:t>
            </a: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dirty="0">
                <a:latin typeface="Calibri" pitchFamily="-96" charset="0"/>
              </a:rPr>
              <a:t>Arrangement</a:t>
            </a:r>
          </a:p>
          <a:p>
            <a:pPr lvl="1"/>
            <a:r>
              <a:rPr lang="en-US" dirty="0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725144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125194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344394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191994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 b="0">
                <a:latin typeface="Calibri" pitchFamily="-96" charset="0"/>
              </a:rPr>
              <a:t>  Bytes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001000" cy="1905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“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</a:t>
            </a:r>
            <a:r>
              <a:rPr lang="en-US" dirty="0">
                <a:latin typeface="Calibri" pitchFamily="-96" charset="0"/>
              </a:rPr>
              <a:t>” equivalent to “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[4][5]</a:t>
            </a:r>
            <a:r>
              <a:rPr lang="en-US" dirty="0">
                <a:latin typeface="Calibri" pitchFamily="-96" charset="0"/>
              </a:rPr>
              <a:t>”</a:t>
            </a:r>
          </a:p>
          <a:p>
            <a:pPr lvl="1"/>
            <a:r>
              <a:rPr lang="en-US" dirty="0">
                <a:latin typeface="Calibri" pitchFamily="-96" charset="0"/>
              </a:rPr>
              <a:t>Variable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dirty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>
                <a:latin typeface="Calibri" pitchFamily="-96" charset="0"/>
              </a:rPr>
              <a:t>Each element is an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r>
              <a:rPr lang="en-US" dirty="0">
                <a:latin typeface="Calibri" pitchFamily="-96" charset="0"/>
              </a:rPr>
              <a:t>, allocated contiguously</a:t>
            </a:r>
          </a:p>
          <a:p>
            <a:r>
              <a:rPr lang="en-US" dirty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606053" y="1061329"/>
            <a:ext cx="4924425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typedef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[5];</a:t>
            </a: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[PCOUNT] =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55613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 sz="1800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6793383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Vectors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[i]</a:t>
            </a:r>
            <a:r>
              <a:rPr lang="en-US" dirty="0">
                <a:solidFill>
                  <a:srgbClr val="C00000"/>
                </a:solidFill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elements of type </a:t>
            </a:r>
            <a:r>
              <a:rPr lang="en-US" i="1" dirty="0">
                <a:latin typeface="Calibri" pitchFamily="-96" charset="0"/>
              </a:rPr>
              <a:t>T</a:t>
            </a: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(C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cs typeface="Calibri" panose="020F0502020204030204" pitchFamily="34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[i]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[R-1]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[0]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267200"/>
            <a:ext cx="7404100" cy="24384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>
                <a:latin typeface="Calibri" pitchFamily="-96" charset="0"/>
              </a:rPr>
              <a:t>Machine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777680" y="1988840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get_pgh_zip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495300" y="3204779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(%rdi,%rdi,4),%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(,%rax,4),%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 flipV="1">
              <a:off x="4334732" y="3438525"/>
              <a:ext cx="0" cy="228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106132" y="3590925"/>
              <a:ext cx="101181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C00000"/>
                  </a:solidFill>
                  <a:latin typeface="Courier New" pitchFamily="-96" charset="0"/>
                </a:rPr>
                <a:t>pgh</a:t>
              </a:r>
              <a:r>
                <a:rPr lang="en-US" sz="1800" dirty="0">
                  <a:solidFill>
                    <a:srgbClr val="C00000"/>
                  </a:solidFill>
                  <a:latin typeface="Courier New" pitchFamily="-96" charset="0"/>
                </a:rPr>
                <a:t>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6017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Element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solidFill>
                  <a:srgbClr val="0070C0"/>
                </a:solidFill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j</a:t>
            </a:r>
            <a:r>
              <a:rPr lang="en-US" b="1" dirty="0">
                <a:latin typeface="Courier New" pitchFamily="-96" charset="0"/>
              </a:rPr>
              <a:t>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element of type </a:t>
            </a:r>
            <a:r>
              <a:rPr lang="en-US" i="1" dirty="0">
                <a:latin typeface="Calibri" pitchFamily="-96" charset="0"/>
              </a:rPr>
              <a:t>T, </a:t>
            </a:r>
            <a:r>
              <a:rPr lang="en-US" dirty="0">
                <a:latin typeface="Calibri" pitchFamily="-96" charset="0"/>
              </a:rPr>
              <a:t>which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 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* K </a:t>
            </a:r>
            <a:b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 + (i * C + 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* 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168379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53136"/>
            <a:ext cx="8320088" cy="174989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+ 4*dig</a:t>
            </a:r>
          </a:p>
          <a:p>
            <a:pPr marL="914400" lvl="2" indent="0">
              <a:buNone/>
            </a:pPr>
            <a:r>
              <a:rPr lang="en-US" dirty="0"/>
              <a:t>=  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+ 4*(5*index + dig)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679080" y="2115453"/>
            <a:ext cx="5357416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74140" y="3680778"/>
            <a:ext cx="80010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(%rdi,%rdi,4),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M[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+ 4*(5*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 dirty="0">
                    <a:solidFill>
                      <a:srgbClr val="C00000"/>
                    </a:solidFill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V="1">
              <a:off x="3125373" y="3438525"/>
              <a:ext cx="0" cy="228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2885951" y="3590925"/>
              <a:ext cx="142539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C00000"/>
                  </a:solidFill>
                  <a:latin typeface="Courier New" pitchFamily="-96" charset="0"/>
                </a:rPr>
                <a:t>pgh</a:t>
              </a:r>
              <a:r>
                <a:rPr lang="en-US" sz="1800" dirty="0">
                  <a:solidFill>
                    <a:srgbClr val="C00000"/>
                  </a:solidFill>
                  <a:latin typeface="Courier New" pitchFamily="-96" charset="0"/>
                </a:rPr>
                <a:t>[1][1]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1005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8134672" cy="2406650"/>
          </a:xfrm>
        </p:spPr>
        <p:txBody>
          <a:bodyPr/>
          <a:lstStyle/>
          <a:p>
            <a:pPr marL="0" indent="0"/>
            <a:r>
              <a:rPr lang="en-US" dirty="0">
                <a:latin typeface="Calibri" pitchFamily="-96" charset="0"/>
              </a:rPr>
              <a:t>Machine-Level Programming IV: Data</a:t>
            </a:r>
            <a:br>
              <a:rPr lang="en-US" dirty="0">
                <a:latin typeface="Calibri" pitchFamily="-96" charset="0"/>
              </a:rPr>
            </a:br>
            <a:br>
              <a:rPr lang="en-US" dirty="0">
                <a:latin typeface="Calibri" pitchFamily="-96" charset="0"/>
              </a:rPr>
            </a:br>
            <a:r>
              <a:rPr lang="en-US" sz="2000" b="0" dirty="0">
                <a:latin typeface="Calibri" pitchFamily="-96" charset="0"/>
              </a:rPr>
              <a:t>15-213/18-213/15-513/18-613: Introduction to Computer Systems</a:t>
            </a:r>
            <a:br>
              <a:rPr lang="en-US" b="0" dirty="0">
                <a:latin typeface="Calibri" pitchFamily="-96" charset="0"/>
              </a:rPr>
            </a:br>
            <a:r>
              <a:rPr lang="en-US" sz="2000" b="0" dirty="0">
                <a:latin typeface="Calibri" pitchFamily="-96" charset="0"/>
              </a:rPr>
              <a:t>8</a:t>
            </a:r>
            <a:r>
              <a:rPr lang="en-US" sz="2000" b="0" baseline="30000" dirty="0">
                <a:latin typeface="Calibri" pitchFamily="-96" charset="0"/>
              </a:rPr>
              <a:t>th</a:t>
            </a:r>
            <a:r>
              <a:rPr lang="en-US" sz="2000" b="0" dirty="0">
                <a:latin typeface="Calibri" pitchFamily="-96" charset="0"/>
              </a:rPr>
              <a:t> Lecture, March 2, 2021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120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65238"/>
            <a:ext cx="3505200" cy="22860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Variable </a:t>
            </a:r>
            <a:r>
              <a:rPr lang="en-US" sz="2000" dirty="0" err="1">
                <a:latin typeface="Courier New" pitchFamily="-96" charset="0"/>
              </a:rPr>
              <a:t>univ</a:t>
            </a:r>
            <a:r>
              <a:rPr lang="en-US" sz="2000" dirty="0">
                <a:latin typeface="Calibri" pitchFamily="-96" charset="0"/>
              </a:rPr>
              <a:t> denotes array of 3 elements</a:t>
            </a:r>
          </a:p>
          <a:p>
            <a:r>
              <a:rPr lang="en-US" sz="2000" dirty="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 dirty="0">
                <a:latin typeface="Calibri" pitchFamily="-96" charset="0"/>
              </a:rPr>
              <a:t>8 bytes</a:t>
            </a:r>
          </a:p>
          <a:p>
            <a:r>
              <a:rPr lang="en-US" sz="2000" dirty="0">
                <a:latin typeface="Calibri" pitchFamily="-96" charset="0"/>
              </a:rPr>
              <a:t>Each pointer points to array of 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 err="1">
                <a:latin typeface="Calibri" pitchFamily="-96" charset="0"/>
              </a:rPr>
              <a:t>’s</a:t>
            </a:r>
            <a:r>
              <a:rPr lang="en-US" sz="2000" dirty="0">
                <a:latin typeface="Calibri" pitchFamily="-96" charset="0"/>
              </a:rPr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zip_dig cmu = { 1, 5, 2, 1, 3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mit = { 0, 2, 1, 3, 9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ucb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28600" y="2438400"/>
            <a:ext cx="52578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#define UCOUNT 3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int *univ[UCOUNT] = {mit, cmu, ucb};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8813" y="45720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mit</a:t>
              </a: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122613" y="5272088"/>
              <a:ext cx="595312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ucb</a:t>
              </a: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93713"/>
            <a:ext cx="7767637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4648200"/>
            <a:ext cx="8472487" cy="21224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Computation</a:t>
            </a:r>
          </a:p>
          <a:p>
            <a:pPr lvl="1"/>
            <a:r>
              <a:rPr lang="en-US" dirty="0">
                <a:latin typeface="Calibri" pitchFamily="-96" charset="0"/>
              </a:rPr>
              <a:t>Element access 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[univ+8*index]+4*digit]</a:t>
            </a:r>
          </a:p>
          <a:p>
            <a:pPr lvl="1"/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 dirty="0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3400" y="3021013"/>
            <a:ext cx="8382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$2,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#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(,%rdi,8),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# p =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[index] + 4*digit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# return *p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	</a:t>
            </a: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95599"/>
            <a:ext cx="3996721" cy="132511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572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251520" y="1725613"/>
            <a:ext cx="430778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8200" y="1725613"/>
            <a:ext cx="438829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368300" y="138271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559300" y="13716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248904" y="4961720"/>
            <a:ext cx="8716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Calibri" pitchFamily="-96" charset="0"/>
              </a:rPr>
              <a:t>Accesses looks similar in C, but address computations very different: </a:t>
            </a: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262036" y="5802313"/>
            <a:ext cx="4032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[pgh+20*index+4*digit]</a:t>
            </a: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4376793" y="5791200"/>
            <a:ext cx="480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</a:t>
            </a: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[univ+8*index]+4*digit]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8" y="3429000"/>
            <a:ext cx="3973140" cy="122880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2" y="277320"/>
            <a:ext cx="3428504" cy="1127618"/>
          </a:xfrm>
        </p:spPr>
        <p:txBody>
          <a:bodyPr/>
          <a:lstStyle/>
          <a:p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X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Matrix Code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4938"/>
            <a:ext cx="3481382" cy="522446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>
                <a:latin typeface="Calibri" pitchFamily="-96" charset="0"/>
              </a:rPr>
              <a:t>Know value of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at compile time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Traditional way to implement dynamic arrays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Now supported by </a:t>
            </a:r>
            <a:r>
              <a:rPr lang="en-US" dirty="0" err="1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[N][N];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vec_ele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00B050"/>
                </a:solidFill>
                <a:latin typeface="Courier New" pitchFamily="-96" charset="0"/>
              </a:rPr>
              <a:t> n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A[IDX(</a:t>
            </a:r>
            <a:r>
              <a:rPr lang="en-US" sz="1800" dirty="0" err="1">
                <a:latin typeface="Courier New" pitchFamily="-96" charset="0"/>
              </a:rPr>
              <a:t>n,i,j</a:t>
            </a:r>
            <a:r>
              <a:rPr lang="en-US" sz="1800" dirty="0">
                <a:latin typeface="Courier New" pitchFamily="-96" charset="0"/>
              </a:rPr>
              <a:t>)];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int var_ele(</a:t>
            </a:r>
            <a:r>
              <a:rPr lang="pt-BR" sz="1800" dirty="0">
                <a:solidFill>
                  <a:srgbClr val="00B050"/>
                </a:solidFill>
                <a:latin typeface="Courier New" pitchFamily="-96" charset="0"/>
              </a:rPr>
              <a:t>size_t n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         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i,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16 X 16 Matrix Access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0070C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0070C0"/>
                </a:solidFill>
                <a:latin typeface="Courier New" pitchFamily="-96" charset="0"/>
              </a:rPr>
              <a:t> 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j</a:t>
            </a:r>
            <a:r>
              <a:rPr lang="en-US" sz="1800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460332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i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$6,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 #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A + 64*i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(%rdi,%rdx,4),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Mem[A + 64*i + 4*j]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 * 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16, K = 4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X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Matrix Access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3501008"/>
            <a:ext cx="7603208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int var_ele(</a:t>
            </a:r>
            <a:r>
              <a:rPr lang="pt-BR" sz="1800" dirty="0">
                <a:solidFill>
                  <a:srgbClr val="00B050"/>
                </a:solidFill>
                <a:latin typeface="Courier New" pitchFamily="-96" charset="0"/>
              </a:rPr>
              <a:t>size_t n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0070C0"/>
                </a:solidFill>
                <a:latin typeface="Courier New" pitchFamily="-96" charset="0"/>
              </a:rPr>
              <a:t>size_t i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C00000"/>
                </a:solidFill>
                <a:latin typeface="Courier New" pitchFamily="-96" charset="0"/>
              </a:rPr>
              <a:t>size_t j</a:t>
            </a:r>
            <a:r>
              <a:rPr lang="pt-BR" sz="1800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47948" y="5102485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n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i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rcx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imulq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(%rsi,%rdi,4),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>
                <a:solidFill>
                  <a:srgbClr val="7030A0"/>
                </a:solidFill>
                <a:latin typeface="Courier New" pitchFamily="49" charset="0"/>
                <a:ea typeface="+mn-ea"/>
                <a:cs typeface="+mn-cs"/>
              </a:rPr>
              <a:t>A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4*n*i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(%rax,%rcx,4),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>
                <a:solidFill>
                  <a:srgbClr val="7030A0"/>
                </a:solidFill>
                <a:latin typeface="Courier New" pitchFamily="49" charset="0"/>
                <a:ea typeface="+mn-ea"/>
                <a:cs typeface="+mn-cs"/>
              </a:rPr>
              <a:t>A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4*n*i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+mn-ea"/>
                <a:cs typeface="+mn-cs"/>
              </a:rPr>
              <a:t>4*j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185937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lang="en-US" sz="2000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 * 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n, K = 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Must perform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integer multiplication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Example: Array Access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57200" y="1124744"/>
            <a:ext cx="4114800" cy="538653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ZLEN 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PCOUNT 4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[ZLEN];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[PCOUNT]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{{1, 5, 2, 0, 6},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1, 3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1, 7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2, 1 }};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[0][0]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[7]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+ 8)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("result: %d\n",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012160" y="3356992"/>
            <a:ext cx="2520280" cy="557461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result: 9</a:t>
            </a:r>
          </a:p>
        </p:txBody>
      </p:sp>
    </p:spTree>
    <p:extLst>
      <p:ext uri="{BB962C8B-B14F-4D97-AF65-F5344CB8AC3E}">
        <p14:creationId xmlns:p14="http://schemas.microsoft.com/office/powerpoint/2010/main" val="2299395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Example: Array Access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124744"/>
            <a:ext cx="4114800" cy="538653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ZLEN 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PCOUNT 4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[ZLEN];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[PCOUNT]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{{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5, 2, 0, 6},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2, 1, 7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2, 1 }};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*zip2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[0][0]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+ 8)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zip2[1]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("result: %d\n", result);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12160" y="3356992"/>
            <a:ext cx="2520280" cy="5574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result: 9</a:t>
            </a:r>
          </a:p>
        </p:txBody>
      </p:sp>
    </p:spTree>
    <p:extLst>
      <p:ext uri="{BB962C8B-B14F-4D97-AF65-F5344CB8AC3E}">
        <p14:creationId xmlns:p14="http://schemas.microsoft.com/office/powerpoint/2010/main" val="257922866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https://canvas.cmu.edu/courses/17808</a:t>
            </a:r>
            <a:r>
              <a:rPr lang="en-US" sz="28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529475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Representation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Even if another ordering could yield a more compact representation (due to alignment rules—coming soon)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3" y="4929198"/>
            <a:ext cx="4541966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(%rdi,%rsi,4),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time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>
                <a:latin typeface="Courier New"/>
                <a:cs typeface="Courier New"/>
              </a:rPr>
              <a:t>r + 4*</a:t>
            </a:r>
            <a:r>
              <a:rPr lang="en-US" b="1" dirty="0" err="1">
                <a:latin typeface="Courier New"/>
                <a:cs typeface="Courier New"/>
              </a:rPr>
              <a:t>idx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r+4*</a:t>
            </a:r>
            <a:r>
              <a:rPr lang="en-US" dirty="0" err="1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  <p:bldP spid="3235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54496" y="4819456"/>
            <a:ext cx="7357886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.L11:                      # loop: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$1,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++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24(%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  </a:t>
            </a:r>
            <a:r>
              <a:rPr lang="cs-CZ" sz="1800" dirty="0" err="1">
                <a:latin typeface="Courier New" pitchFamily="49" charset="0"/>
              </a:rPr>
              <a:t>r</a:t>
            </a:r>
            <a:r>
              <a:rPr lang="cs-CZ" sz="1800" dirty="0">
                <a:latin typeface="Courier New" pitchFamily="49" charset="0"/>
              </a:rPr>
              <a:t> = M</a:t>
            </a:r>
            <a:r>
              <a:rPr lang="en-US" sz="1800" dirty="0" err="1">
                <a:latin typeface="Courier New" pitchFamily="49" charset="0"/>
              </a:rPr>
              <a:t>em</a:t>
            </a:r>
            <a:r>
              <a:rPr lang="cs-CZ" sz="1800" dirty="0">
                <a:latin typeface="Courier New" pitchFamily="49" charset="0"/>
              </a:rPr>
              <a:t>[r+24]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 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#   Test r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    .L11             #   If != 0,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79512" y="1697430"/>
            <a:ext cx="3944711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 length(struct rec*r)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long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0L;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while (r)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 = r-&gt;next;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hangingPunct="0"/>
            <a:endParaRPr lang="nn-N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 #1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652481" cy="3505944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Loop assembly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75048"/>
              </p:ext>
            </p:extLst>
          </p:nvPr>
        </p:nvGraphicFramePr>
        <p:xfrm>
          <a:off x="5121316" y="3253983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rax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len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6EF662-C004-C44E-BCA0-A855D620E2E6}"/>
              </a:ext>
            </a:extLst>
          </p:cNvPr>
          <p:cNvGrpSpPr/>
          <p:nvPr/>
        </p:nvGrpSpPr>
        <p:grpSpPr>
          <a:xfrm>
            <a:off x="4450943" y="1506560"/>
            <a:ext cx="4223157" cy="1611991"/>
            <a:chOff x="4450943" y="1506560"/>
            <a:chExt cx="4223157" cy="1611991"/>
          </a:xfrm>
        </p:grpSpPr>
        <p:grpSp>
          <p:nvGrpSpPr>
            <p:cNvPr id="2" name="Group 1"/>
            <p:cNvGrpSpPr/>
            <p:nvPr/>
          </p:nvGrpSpPr>
          <p:grpSpPr>
            <a:xfrm>
              <a:off x="4450943" y="15065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9637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54496" y="4819456"/>
            <a:ext cx="7357886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.L11:                       # </a:t>
            </a:r>
            <a:r>
              <a:rPr lang="cs-CZ" sz="1800" dirty="0" err="1">
                <a:latin typeface="Courier New" pitchFamily="49" charset="0"/>
              </a:rPr>
              <a:t>loop</a:t>
            </a:r>
            <a:r>
              <a:rPr lang="cs-CZ" sz="1800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  16(%rdi), %</a:t>
            </a:r>
            <a:r>
              <a:rPr lang="cs-CZ" sz="1800" dirty="0" err="1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 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#   i = M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em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[r+16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]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chemeClr val="accent6"/>
                </a:solidFill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solidFill>
                  <a:schemeClr val="accent6"/>
                </a:solidFill>
                <a:latin typeface="Courier New" pitchFamily="49" charset="0"/>
                <a:ea typeface="+mn-ea"/>
                <a:cs typeface="+mn-cs"/>
              </a:rPr>
              <a:t>  %esi, (%rdi,%rax,4)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#   M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em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24(%rdi), %rdi 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#   r = M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em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[r+24]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%rdi, %rdi          #   Test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.L11 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23382" y="1706365"/>
            <a:ext cx="3971924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</a:t>
            </a:r>
            <a:r>
              <a:rPr lang="nn-NO" sz="1800" dirty="0" err="1">
                <a:solidFill>
                  <a:srgbClr val="00B050"/>
                </a:solidFill>
                <a:latin typeface="Courier New" pitchFamily="-96" charset="0"/>
              </a:rPr>
              <a:t>size_t</a:t>
            </a:r>
            <a:r>
              <a:rPr lang="nn-NO" sz="1800" dirty="0">
                <a:solidFill>
                  <a:srgbClr val="00B050"/>
                </a:solidFill>
                <a:latin typeface="Courier New" pitchFamily="-96" charset="0"/>
              </a:rPr>
              <a:t> i = r-&gt;i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// No </a:t>
            </a:r>
            <a:r>
              <a:rPr lang="nn-NO" sz="1800" dirty="0" err="1">
                <a:latin typeface="Courier New" pitchFamily="-96" charset="0"/>
              </a:rPr>
              <a:t>bounds</a:t>
            </a:r>
            <a:r>
              <a:rPr lang="nn-NO" sz="1800" dirty="0">
                <a:latin typeface="Courier New" pitchFamily="-96" charset="0"/>
              </a:rPr>
              <a:t> </a:t>
            </a:r>
            <a:r>
              <a:rPr lang="nn-NO" sz="1800" dirty="0" err="1">
                <a:latin typeface="Courier New" pitchFamily="-96" charset="0"/>
              </a:rPr>
              <a:t>check</a:t>
            </a:r>
            <a:endParaRPr lang="nn-NO" sz="1800" dirty="0">
              <a:latin typeface="Courier New" pitchFamily="-96" charset="0"/>
            </a:endParaRP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</a:t>
            </a:r>
            <a:r>
              <a:rPr lang="nn-NO" sz="1800" dirty="0">
                <a:solidFill>
                  <a:schemeClr val="accent6"/>
                </a:solidFill>
                <a:latin typeface="Courier New" pitchFamily="-96" charset="0"/>
              </a:rPr>
              <a:t>r-&gt;a[i] = val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</a:t>
            </a:r>
            <a:r>
              <a:rPr lang="nn-NO" sz="1800" dirty="0">
                <a:solidFill>
                  <a:srgbClr val="FF0000"/>
                </a:solidFill>
                <a:latin typeface="Courier New" pitchFamily="-96" charset="0"/>
              </a:rPr>
              <a:t>r = r-&gt;</a:t>
            </a:r>
            <a:r>
              <a:rPr lang="nn-NO" sz="1800" dirty="0" err="1">
                <a:solidFill>
                  <a:srgbClr val="FF0000"/>
                </a:solidFill>
                <a:latin typeface="Courier New" pitchFamily="-96" charset="0"/>
              </a:rPr>
              <a:t>next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 #2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140289" y="3565984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011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Structures &amp; Alignment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/>
              <a:t>Unaligned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r>
              <a:rPr lang="en-US" dirty="0"/>
              <a:t> bytes implies</a:t>
            </a:r>
          </a:p>
          <a:p>
            <a:pPr marL="266700" lvl="1" indent="0">
              <a:buNone/>
            </a:pPr>
            <a:r>
              <a:rPr lang="en-US" dirty="0"/>
              <a:t>     Address must be multiple of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 animBg="1"/>
      <p:bldP spid="23" grpId="0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Alignment Principles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423597" cy="4972050"/>
          </a:xfrm>
          <a:ln/>
        </p:spPr>
        <p:txBody>
          <a:bodyPr/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endParaRPr lang="en-US" dirty="0"/>
          </a:p>
          <a:p>
            <a:pPr marL="552450" lvl="1"/>
            <a:r>
              <a:rPr lang="en-US" dirty="0"/>
              <a:t>Required on some machines; advised on x86-64</a:t>
            </a:r>
          </a:p>
          <a:p>
            <a:r>
              <a:rPr lang="en-US" dirty="0"/>
              <a:t>Motivation 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cache lines (64 bytes).  Intel states should avoid crossing 16 byte boundaries.</a:t>
            </a:r>
          </a:p>
          <a:p>
            <a:pPr marL="1066800" lvl="3" indent="0">
              <a:buNone/>
            </a:pPr>
            <a:r>
              <a:rPr lang="en-US" i="1" dirty="0"/>
              <a:t>[Cache lines will be discussed in Lecture 11.]</a:t>
            </a:r>
          </a:p>
          <a:p>
            <a:pPr marL="838200" lvl="2"/>
            <a:r>
              <a:rPr lang="en-US" dirty="0"/>
              <a:t>Virtual memory trickier when datum spans 2 pages (4 KB pages)</a:t>
            </a:r>
          </a:p>
          <a:p>
            <a:pPr marL="1066800" lvl="3" indent="0">
              <a:buNone/>
            </a:pPr>
            <a:r>
              <a:rPr lang="en-US" i="1" dirty="0"/>
              <a:t>[Virtual memory pages will be discussed in Lecture 17.]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address</a:t>
            </a:r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long,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b="1" dirty="0"/>
              <a:t>K</a:t>
            </a:r>
            <a:r>
              <a:rPr lang="en-US" dirty="0"/>
              <a:t>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12B90D-6A25-493F-9A80-C80C345D8E69}"/>
              </a:ext>
            </a:extLst>
          </p:cNvPr>
          <p:cNvSpPr txBox="1"/>
          <p:nvPr/>
        </p:nvSpPr>
        <p:spPr>
          <a:xfrm>
            <a:off x="4283968" y="4237077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Internal padding</a:t>
            </a:r>
          </a:p>
        </p:txBody>
      </p: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For largest alignment requirement K</a:t>
            </a:r>
          </a:p>
          <a:p>
            <a:r>
              <a:rPr lang="en-US" dirty="0"/>
              <a:t>Overall structure must be multiple of K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Multiple of K=8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B4D0E-8FE4-401E-BBB4-5B154340C2FD}"/>
              </a:ext>
            </a:extLst>
          </p:cNvPr>
          <p:cNvSpPr txBox="1"/>
          <p:nvPr/>
        </p:nvSpPr>
        <p:spPr>
          <a:xfrm>
            <a:off x="6357331" y="4126468"/>
            <a:ext cx="179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External padding</a:t>
            </a:r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508500" cy="977900"/>
          </a:xfrm>
          <a:ln/>
        </p:spPr>
        <p:txBody>
          <a:bodyPr/>
          <a:lstStyle/>
          <a:p>
            <a:r>
              <a:rPr lang="en-US" dirty="0"/>
              <a:t>Overall structure length multiple of K</a:t>
            </a:r>
          </a:p>
          <a:p>
            <a:r>
              <a:rPr lang="en-US" dirty="0"/>
              <a:t>Satisfy 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bytes in memory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+ 12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649391"/>
            <a:ext cx="6399213" cy="719553"/>
            <a:chOff x="2515700" y="4343402"/>
            <a:chExt cx="6399700" cy="719554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+ 24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+ 16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 dirty="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+ 24</a:t>
              </a:r>
              <a:endParaRPr lang="en-US" sz="1600" b="0" i="1" dirty="0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1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 dirty="0"/>
              <a:t>Compute array offset 12*</a:t>
            </a:r>
            <a:r>
              <a:rPr lang="en-US" dirty="0" err="1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get_j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].j;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a+8(,%rax,4),%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4956"/>
              </p:ext>
            </p:extLst>
          </p:nvPr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89802"/>
              </p:ext>
            </p:extLst>
          </p:nvPr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60A47AC2-0D28-405A-9567-322116E2F7E7}"/>
              </a:ext>
            </a:extLst>
          </p:cNvPr>
          <p:cNvSpPr/>
          <p:nvPr/>
        </p:nvSpPr>
        <p:spPr bwMode="auto">
          <a:xfrm>
            <a:off x="4932040" y="6093296"/>
            <a:ext cx="576064" cy="32902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nimBg="1"/>
      <p:bldP spid="29704" grpId="0" animBg="1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95605" cy="4972050"/>
          </a:xfrm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(largest alignment requirement K=4)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sz="1800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378904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03FDB-DB90-45AD-B76E-0870D5396EDC}"/>
              </a:ext>
            </a:extLst>
          </p:cNvPr>
          <p:cNvSpPr txBox="1"/>
          <p:nvPr/>
        </p:nvSpPr>
        <p:spPr>
          <a:xfrm>
            <a:off x="4455285" y="3826226"/>
            <a:ext cx="98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12 bytes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669F17-5823-4381-A996-BAA2938FECBB}"/>
              </a:ext>
            </a:extLst>
          </p:cNvPr>
          <p:cNvSpPr txBox="1"/>
          <p:nvPr/>
        </p:nvSpPr>
        <p:spPr>
          <a:xfrm>
            <a:off x="3236473" y="5257800"/>
            <a:ext cx="87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8 bytes</a:t>
            </a:r>
          </a:p>
        </p:txBody>
      </p: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9" y="1052736"/>
            <a:ext cx="650748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1767" y="623731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  <p:extLst>
      <p:ext uri="{BB962C8B-B14F-4D97-AF65-F5344CB8AC3E}">
        <p14:creationId xmlns:p14="http://schemas.microsoft.com/office/powerpoint/2010/main" val="350343229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9" y="1052736"/>
            <a:ext cx="650748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1767" y="623731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7592" y="40770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27377" y="4077072"/>
            <a:ext cx="1821234" cy="369332"/>
            <a:chOff x="1127377" y="4077072"/>
            <a:chExt cx="1821234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12737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7716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2694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673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2651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7630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2608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75872" y="4077072"/>
            <a:ext cx="2071024" cy="369332"/>
            <a:chOff x="2875872" y="4077072"/>
            <a:chExt cx="2071024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287587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2565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544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2522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7501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2479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7458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2437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7592" y="4581128"/>
            <a:ext cx="1071879" cy="369332"/>
            <a:chOff x="877592" y="4581128"/>
            <a:chExt cx="1071879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87759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2737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7716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2694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76732" y="4581128"/>
            <a:ext cx="822094" cy="369332"/>
            <a:chOff x="1876732" y="4581128"/>
            <a:chExt cx="822094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187673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2651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7630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626087" y="45811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75872" y="4581128"/>
            <a:ext cx="2071024" cy="369332"/>
            <a:chOff x="2875872" y="4581128"/>
            <a:chExt cx="2071024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287587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2565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7544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2522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7501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2479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7458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2437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77592" y="5085184"/>
            <a:ext cx="2071019" cy="369332"/>
            <a:chOff x="877592" y="5085184"/>
            <a:chExt cx="2071019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87759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2737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7716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2694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7673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2651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7630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2608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1F4A3C-D3A7-4689-A472-34F5D74D857F}"/>
              </a:ext>
            </a:extLst>
          </p:cNvPr>
          <p:cNvSpPr txBox="1"/>
          <p:nvPr/>
        </p:nvSpPr>
        <p:spPr>
          <a:xfrm>
            <a:off x="2763025" y="506343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922105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19438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 (Cont’d)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1"/>
          <a:stretch/>
        </p:blipFill>
        <p:spPr bwMode="auto">
          <a:xfrm>
            <a:off x="473668" y="3205081"/>
            <a:ext cx="6522341" cy="2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89"/>
          <a:stretch/>
        </p:blipFill>
        <p:spPr bwMode="auto">
          <a:xfrm>
            <a:off x="374779" y="1052736"/>
            <a:ext cx="6507484" cy="212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0670" y="622572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  <p:extLst>
      <p:ext uri="{BB962C8B-B14F-4D97-AF65-F5344CB8AC3E}">
        <p14:creationId xmlns:p14="http://schemas.microsoft.com/office/powerpoint/2010/main" val="299108473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19438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 (Cont’d)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1"/>
          <a:stretch/>
        </p:blipFill>
        <p:spPr bwMode="auto">
          <a:xfrm>
            <a:off x="473668" y="3205081"/>
            <a:ext cx="6522341" cy="2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89"/>
          <a:stretch/>
        </p:blipFill>
        <p:spPr bwMode="auto">
          <a:xfrm>
            <a:off x="374779" y="1052736"/>
            <a:ext cx="6507484" cy="212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5329" y="40770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25114" y="4077072"/>
            <a:ext cx="822094" cy="369332"/>
            <a:chOff x="933353" y="4077072"/>
            <a:chExt cx="82209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93335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313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292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74469" y="4077072"/>
            <a:ext cx="1071879" cy="369332"/>
            <a:chOff x="1682708" y="4077072"/>
            <a:chExt cx="1071879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168270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249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8227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206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73609" y="4077072"/>
            <a:ext cx="2071024" cy="369332"/>
            <a:chOff x="2681848" y="4077072"/>
            <a:chExt cx="207102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268184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163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8141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3120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098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3077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8055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034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75329" y="4581128"/>
            <a:ext cx="2071019" cy="369332"/>
            <a:chOff x="683568" y="4581128"/>
            <a:chExt cx="2071019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68356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335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313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3292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682708" y="4581128"/>
              <a:ext cx="822094" cy="369332"/>
              <a:chOff x="1876732" y="4581128"/>
              <a:chExt cx="822094" cy="36933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876732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26517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376302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43206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873609" y="4581128"/>
            <a:ext cx="2071024" cy="369332"/>
            <a:chOff x="2681848" y="4581128"/>
            <a:chExt cx="2071024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268184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163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81417" y="4581128"/>
              <a:ext cx="447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3120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98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3077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8055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3034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0670" y="622572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012E2D-FB7E-4536-A349-BA91F1BEEA58}"/>
              </a:ext>
            </a:extLst>
          </p:cNvPr>
          <p:cNvSpPr txBox="1"/>
          <p:nvPr/>
        </p:nvSpPr>
        <p:spPr>
          <a:xfrm>
            <a:off x="4748601" y="45484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886489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pPr lvl="1"/>
            <a:r>
              <a:rPr lang="en-US" dirty="0"/>
              <a:t>x87 FP</a:t>
            </a:r>
          </a:p>
          <a:p>
            <a:pPr lvl="2"/>
            <a:r>
              <a:rPr lang="en-US" dirty="0"/>
              <a:t>Legacy, very ugly</a:t>
            </a:r>
          </a:p>
          <a:p>
            <a:pPr lvl="1"/>
            <a:r>
              <a:rPr lang="en-US" dirty="0"/>
              <a:t>SSE FP</a:t>
            </a:r>
          </a:p>
          <a:p>
            <a:pPr lvl="2"/>
            <a:r>
              <a:rPr lang="en-US" dirty="0"/>
              <a:t>Supported by Shark machines</a:t>
            </a:r>
          </a:p>
          <a:p>
            <a:pPr lvl="2"/>
            <a:r>
              <a:rPr lang="en-US" dirty="0"/>
              <a:t>Special case use of vector instructions</a:t>
            </a:r>
          </a:p>
          <a:p>
            <a:pPr lvl="1"/>
            <a:r>
              <a:rPr lang="en-US" dirty="0"/>
              <a:t>AVX FP</a:t>
            </a:r>
          </a:p>
          <a:p>
            <a:pPr lvl="2"/>
            <a:r>
              <a:rPr lang="en-US" dirty="0"/>
              <a:t>Newest version</a:t>
            </a:r>
          </a:p>
          <a:p>
            <a:pPr lvl="2"/>
            <a:r>
              <a:rPr lang="en-US" dirty="0"/>
              <a:t>Similar to SSE (but registers are 32 bytes instead of 16)</a:t>
            </a:r>
          </a:p>
          <a:p>
            <a:pPr lvl="2"/>
            <a:r>
              <a:rPr lang="en-US" dirty="0"/>
              <a:t>Documented in book</a:t>
            </a:r>
          </a:p>
        </p:txBody>
      </p:sp>
    </p:spTree>
    <p:extLst>
      <p:ext uri="{BB962C8B-B14F-4D97-AF65-F5344CB8AC3E}">
        <p14:creationId xmlns:p14="http://schemas.microsoft.com/office/powerpoint/2010/main" val="415343065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428" y="44624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Programming with SSE4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692398"/>
            <a:ext cx="8307387" cy="5378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XMM Registers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total, each 16 bytes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single-byte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8 16-bit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32-bit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single-precision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2 double-precision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609600" y="1911598"/>
            <a:ext cx="7315200" cy="304800"/>
            <a:chOff x="768" y="864"/>
            <a:chExt cx="4608" cy="192"/>
          </a:xfrm>
        </p:grpSpPr>
        <p:sp>
          <p:nvSpPr>
            <p:cNvPr id="40063" name="Rectangle 4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4" name="Rectangle 5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5" name="Rectangle 6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6" name="Rectangle 7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7" name="Rectangle 8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8" name="Rectangle 9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9" name="Rectangle 10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0" name="Rectangle 11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1" name="Rectangle 12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2" name="Rectangle 13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3" name="Rectangle 14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4" name="Rectangle 15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5" name="Rectangle 16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6" name="Rectangle 17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7" name="Rectangle 18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8" name="Rectangle 19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2620144"/>
            <a:ext cx="7315200" cy="304800"/>
            <a:chOff x="609600" y="2546350"/>
            <a:chExt cx="7315200" cy="304800"/>
          </a:xfrm>
        </p:grpSpPr>
        <p:grpSp>
          <p:nvGrpSpPr>
            <p:cNvPr id="39941" name="Group 21"/>
            <p:cNvGrpSpPr>
              <a:grpSpLocks/>
            </p:cNvGrpSpPr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9600" y="3340224"/>
            <a:ext cx="7315200" cy="304800"/>
            <a:chOff x="609600" y="3308350"/>
            <a:chExt cx="7315200" cy="304800"/>
          </a:xfrm>
        </p:grpSpPr>
        <p:grpSp>
          <p:nvGrpSpPr>
            <p:cNvPr id="39942" name="Group 38"/>
            <p:cNvGrpSpPr>
              <a:grpSpLocks/>
            </p:cNvGrpSpPr>
            <p:nvPr/>
          </p:nvGrpSpPr>
          <p:grpSpPr bwMode="auto">
            <a:xfrm>
              <a:off x="609600" y="3308350"/>
              <a:ext cx="7315200" cy="304800"/>
              <a:chOff x="768" y="864"/>
              <a:chExt cx="4608" cy="192"/>
            </a:xfrm>
          </p:grpSpPr>
          <p:sp>
            <p:nvSpPr>
              <p:cNvPr id="40031" name="Rectangle 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2" name="Rectangle 40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3" name="Rectangle 41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4" name="Rectangle 42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5" name="Rectangle 43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6" name="Rectangle 44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7" name="Rectangle 45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8" name="Rectangle 46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9" name="Rectangle 47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0" name="Rectangle 48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1" name="Rectangle 49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2" name="Rectangle 50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3" name="Rectangle 51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4" name="Rectangle 52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5" name="Rectangle 53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6" name="Rectangle 54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4" name="Rectangle 98"/>
            <p:cNvSpPr>
              <a:spLocks noChangeArrowheads="1"/>
            </p:cNvSpPr>
            <p:nvPr/>
          </p:nvSpPr>
          <p:spPr bwMode="auto">
            <a:xfrm>
              <a:off x="24384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5" name="Rectangle 99"/>
            <p:cNvSpPr>
              <a:spLocks noChangeArrowheads="1"/>
            </p:cNvSpPr>
            <p:nvPr/>
          </p:nvSpPr>
          <p:spPr bwMode="auto">
            <a:xfrm>
              <a:off x="42672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6" name="Rectangle 100"/>
            <p:cNvSpPr>
              <a:spLocks noChangeArrowheads="1"/>
            </p:cNvSpPr>
            <p:nvPr/>
          </p:nvSpPr>
          <p:spPr bwMode="auto">
            <a:xfrm>
              <a:off x="60960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4043536"/>
            <a:ext cx="7315200" cy="304800"/>
            <a:chOff x="609600" y="4070350"/>
            <a:chExt cx="7315200" cy="304800"/>
          </a:xfrm>
        </p:grpSpPr>
        <p:grpSp>
          <p:nvGrpSpPr>
            <p:cNvPr id="39943" name="Group 55"/>
            <p:cNvGrpSpPr>
              <a:grpSpLocks/>
            </p:cNvGrpSpPr>
            <p:nvPr/>
          </p:nvGrpSpPr>
          <p:grpSpPr bwMode="auto">
            <a:xfrm>
              <a:off x="609600" y="4070350"/>
              <a:ext cx="7315200" cy="304800"/>
              <a:chOff x="768" y="864"/>
              <a:chExt cx="4608" cy="192"/>
            </a:xfrm>
          </p:grpSpPr>
          <p:sp>
            <p:nvSpPr>
              <p:cNvPr id="40015" name="Rectangle 56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6" name="Rectangle 57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7" name="Rectangle 58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8" name="Rectangle 59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9" name="Rectangle 60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0" name="Rectangle 61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1" name="Rectangle 62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2" name="Rectangle 63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3" name="Rectangle 64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4" name="Rectangle 65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5" name="Rectangle 66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6" name="Rectangle 67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7" name="Rectangle 68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8" name="Rectangle 69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9" name="Rectangle 7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0" name="Rectangle 71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7" name="Rectangle 101"/>
            <p:cNvSpPr>
              <a:spLocks noChangeArrowheads="1"/>
            </p:cNvSpPr>
            <p:nvPr/>
          </p:nvSpPr>
          <p:spPr bwMode="auto">
            <a:xfrm>
              <a:off x="6096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24384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9" name="Rectangle 103"/>
            <p:cNvSpPr>
              <a:spLocks noChangeArrowheads="1"/>
            </p:cNvSpPr>
            <p:nvPr/>
          </p:nvSpPr>
          <p:spPr bwMode="auto">
            <a:xfrm>
              <a:off x="42672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0" name="Rectangle 104"/>
            <p:cNvSpPr>
              <a:spLocks noChangeArrowheads="1"/>
            </p:cNvSpPr>
            <p:nvPr/>
          </p:nvSpPr>
          <p:spPr bwMode="auto">
            <a:xfrm>
              <a:off x="60960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852392"/>
            <a:ext cx="7315200" cy="304800"/>
            <a:chOff x="609600" y="4832350"/>
            <a:chExt cx="7315200" cy="304800"/>
          </a:xfrm>
        </p:grpSpPr>
        <p:grpSp>
          <p:nvGrpSpPr>
            <p:cNvPr id="39944" name="Group 72"/>
            <p:cNvGrpSpPr>
              <a:grpSpLocks/>
            </p:cNvGrpSpPr>
            <p:nvPr/>
          </p:nvGrpSpPr>
          <p:grpSpPr bwMode="auto">
            <a:xfrm>
              <a:off x="609600" y="4832350"/>
              <a:ext cx="7315200" cy="304800"/>
              <a:chOff x="768" y="864"/>
              <a:chExt cx="4608" cy="192"/>
            </a:xfrm>
          </p:grpSpPr>
          <p:sp>
            <p:nvSpPr>
              <p:cNvPr id="39999" name="Rectangle 73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0" name="Rectangle 74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1" name="Rectangle 75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2" name="Rectangle 76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3" name="Rectangle 77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4" name="Rectangle 78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5" name="Rectangle 79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6" name="Rectangle 80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7" name="Rectangle 81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8" name="Rectangle 82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9" name="Rectangle 83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0" name="Rectangle 84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1" name="Rectangle 85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2" name="Rectangle 86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3" name="Rectangle 87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4" name="Rectangle 88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1" name="Rectangle 105"/>
            <p:cNvSpPr>
              <a:spLocks noChangeArrowheads="1"/>
            </p:cNvSpPr>
            <p:nvPr/>
          </p:nvSpPr>
          <p:spPr bwMode="auto">
            <a:xfrm>
              <a:off x="6096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2" name="Rectangle 109"/>
            <p:cNvSpPr>
              <a:spLocks noChangeArrowheads="1"/>
            </p:cNvSpPr>
            <p:nvPr/>
          </p:nvSpPr>
          <p:spPr bwMode="auto">
            <a:xfrm>
              <a:off x="42672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5572472"/>
            <a:ext cx="7315200" cy="304800"/>
            <a:chOff x="609600" y="5638800"/>
            <a:chExt cx="7315200" cy="304800"/>
          </a:xfrm>
        </p:grpSpPr>
        <p:grpSp>
          <p:nvGrpSpPr>
            <p:cNvPr id="39963" name="Group 110"/>
            <p:cNvGrpSpPr>
              <a:grpSpLocks/>
            </p:cNvGrpSpPr>
            <p:nvPr/>
          </p:nvGrpSpPr>
          <p:grpSpPr bwMode="auto">
            <a:xfrm>
              <a:off x="609600" y="5638800"/>
              <a:ext cx="7315200" cy="304800"/>
              <a:chOff x="768" y="864"/>
              <a:chExt cx="4608" cy="192"/>
            </a:xfrm>
          </p:grpSpPr>
          <p:sp>
            <p:nvSpPr>
              <p:cNvPr id="39983" name="Rectangle 111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4" name="Rectangle 112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5" name="Rectangle 113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6" name="Rectangle 114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7" name="Rectangle 115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8" name="Rectangle 116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9" name="Rectangle 11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0" name="Rectangle 118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1" name="Rectangle 119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2" name="Rectangle 120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3" name="Rectangle 121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4" name="Rectangle 122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5" name="Rectangle 123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6" name="Rectangle 124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7" name="Rectangle 125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8" name="Rectangle 126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4" name="Rectangle 12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9600" y="6193054"/>
            <a:ext cx="7315200" cy="304800"/>
            <a:chOff x="609600" y="6324600"/>
            <a:chExt cx="7315200" cy="304800"/>
          </a:xfrm>
        </p:grpSpPr>
        <p:grpSp>
          <p:nvGrpSpPr>
            <p:cNvPr id="39965" name="Group 131"/>
            <p:cNvGrpSpPr>
              <a:grpSpLocks/>
            </p:cNvGrpSpPr>
            <p:nvPr/>
          </p:nvGrpSpPr>
          <p:grpSpPr bwMode="auto">
            <a:xfrm>
              <a:off x="609600" y="6324600"/>
              <a:ext cx="7315200" cy="304800"/>
              <a:chOff x="768" y="864"/>
              <a:chExt cx="4608" cy="192"/>
            </a:xfrm>
          </p:grpSpPr>
          <p:sp>
            <p:nvSpPr>
              <p:cNvPr id="39967" name="Rectangle 13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8" name="Rectangle 13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9" name="Rectangle 13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0" name="Rectangle 13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1" name="Rectangle 13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2" name="Rectangle 13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3" name="Rectangle 13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4" name="Rectangle 13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5" name="Rectangle 14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6" name="Rectangle 14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7" name="Rectangle 14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8" name="Rectangle 14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9" name="Rectangle 14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0" name="Rectangle 14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1" name="Rectangle 14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2" name="Rectangle 14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6" name="Rectangle 148"/>
            <p:cNvSpPr>
              <a:spLocks noChangeArrowheads="1"/>
            </p:cNvSpPr>
            <p:nvPr/>
          </p:nvSpPr>
          <p:spPr bwMode="auto">
            <a:xfrm>
              <a:off x="609600" y="632460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652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67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Scalar &amp; 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714846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Double Precision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037" y="762427"/>
            <a:ext cx="8557969" cy="5904656"/>
            <a:chOff x="228600" y="685800"/>
            <a:chExt cx="8881060" cy="6127576"/>
          </a:xfrm>
        </p:grpSpPr>
        <p:grpSp>
          <p:nvGrpSpPr>
            <p:cNvPr id="40964" name="Group 332"/>
            <p:cNvGrpSpPr>
              <a:grpSpLocks/>
            </p:cNvGrpSpPr>
            <p:nvPr/>
          </p:nvGrpSpPr>
          <p:grpSpPr bwMode="auto">
            <a:xfrm>
              <a:off x="228600" y="685800"/>
              <a:ext cx="8880475" cy="1889126"/>
              <a:chOff x="144" y="432"/>
              <a:chExt cx="5594" cy="1190"/>
            </a:xfrm>
          </p:grpSpPr>
          <p:grpSp>
            <p:nvGrpSpPr>
              <p:cNvPr id="41084" name="Group 331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144" y="672"/>
                <a:chExt cx="4608" cy="192"/>
              </a:xfrm>
            </p:grpSpPr>
            <p:grpSp>
              <p:nvGrpSpPr>
                <p:cNvPr id="41112" name="Group 55"/>
                <p:cNvGrpSpPr>
                  <a:grpSpLocks/>
                </p:cNvGrpSpPr>
                <p:nvPr/>
              </p:nvGrpSpPr>
              <p:grpSpPr bwMode="auto">
                <a:xfrm>
                  <a:off x="144" y="672"/>
                  <a:ext cx="4608" cy="192"/>
                  <a:chOff x="768" y="864"/>
                  <a:chExt cx="4608" cy="192"/>
                </a:xfrm>
              </p:grpSpPr>
              <p:sp>
                <p:nvSpPr>
                  <p:cNvPr id="41114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5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7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8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0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4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7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11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44" y="672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85" name="Group 330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144" y="1392"/>
                <a:chExt cx="4608" cy="192"/>
              </a:xfrm>
            </p:grpSpPr>
            <p:grpSp>
              <p:nvGrpSpPr>
                <p:cNvPr id="41094" name="Group 148"/>
                <p:cNvGrpSpPr>
                  <a:grpSpLocks/>
                </p:cNvGrpSpPr>
                <p:nvPr/>
              </p:nvGrpSpPr>
              <p:grpSpPr bwMode="auto">
                <a:xfrm>
                  <a:off x="144" y="1392"/>
                  <a:ext cx="4608" cy="192"/>
                  <a:chOff x="768" y="864"/>
                  <a:chExt cx="4608" cy="192"/>
                </a:xfrm>
              </p:grpSpPr>
              <p:sp>
                <p:nvSpPr>
                  <p:cNvPr id="41096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7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8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0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1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2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3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4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5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6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7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8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9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0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1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95" name="Rectangle 165"/>
                <p:cNvSpPr>
                  <a:spLocks noChangeArrowheads="1"/>
                </p:cNvSpPr>
                <p:nvPr/>
              </p:nvSpPr>
              <p:spPr bwMode="auto">
                <a:xfrm>
                  <a:off x="144" y="1392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86" name="Group 174"/>
              <p:cNvGrpSpPr>
                <a:grpSpLocks/>
              </p:cNvGrpSpPr>
              <p:nvPr/>
            </p:nvGrpSpPr>
            <p:grpSpPr bwMode="auto">
              <a:xfrm>
                <a:off x="528" y="864"/>
                <a:ext cx="432" cy="528"/>
                <a:chOff x="720" y="864"/>
                <a:chExt cx="432" cy="528"/>
              </a:xfrm>
            </p:grpSpPr>
            <p:sp>
              <p:nvSpPr>
                <p:cNvPr id="41090" name="Oval 169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91" name="Line 170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2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3" name="Line 172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87" name="Text Box 190"/>
              <p:cNvSpPr txBox="1">
                <a:spLocks noChangeArrowheads="1"/>
              </p:cNvSpPr>
              <p:nvPr/>
            </p:nvSpPr>
            <p:spPr bwMode="auto">
              <a:xfrm>
                <a:off x="4819" y="673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1088" name="Text Box 191"/>
              <p:cNvSpPr txBox="1">
                <a:spLocks noChangeArrowheads="1"/>
              </p:cNvSpPr>
              <p:nvPr/>
            </p:nvSpPr>
            <p:spPr bwMode="auto">
              <a:xfrm>
                <a:off x="4840" y="1370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1089" name="Text Box 192"/>
              <p:cNvSpPr txBox="1">
                <a:spLocks noChangeArrowheads="1"/>
              </p:cNvSpPr>
              <p:nvPr/>
            </p:nvSpPr>
            <p:spPr bwMode="auto">
              <a:xfrm>
                <a:off x="4032" y="432"/>
                <a:ext cx="17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addss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  <p:grpSp>
          <p:nvGrpSpPr>
            <p:cNvPr id="40965" name="Group 194"/>
            <p:cNvGrpSpPr>
              <a:grpSpLocks/>
            </p:cNvGrpSpPr>
            <p:nvPr/>
          </p:nvGrpSpPr>
          <p:grpSpPr bwMode="auto">
            <a:xfrm>
              <a:off x="228600" y="2780928"/>
              <a:ext cx="8880475" cy="1889126"/>
              <a:chOff x="144" y="432"/>
              <a:chExt cx="5594" cy="1190"/>
            </a:xfrm>
          </p:grpSpPr>
          <p:grpSp>
            <p:nvGrpSpPr>
              <p:cNvPr id="41017" name="Group 195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384" y="2564"/>
                <a:chExt cx="4608" cy="192"/>
              </a:xfrm>
            </p:grpSpPr>
            <p:grpSp>
              <p:nvGrpSpPr>
                <p:cNvPr id="41063" name="Group 196"/>
                <p:cNvGrpSpPr>
                  <a:grpSpLocks/>
                </p:cNvGrpSpPr>
                <p:nvPr/>
              </p:nvGrpSpPr>
              <p:grpSpPr bwMode="auto">
                <a:xfrm>
                  <a:off x="384" y="2564"/>
                  <a:ext cx="4608" cy="192"/>
                  <a:chOff x="768" y="864"/>
                  <a:chExt cx="4608" cy="192"/>
                </a:xfrm>
              </p:grpSpPr>
              <p:sp>
                <p:nvSpPr>
                  <p:cNvPr id="41068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9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0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1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2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3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4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5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6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7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8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9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2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3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64" name="Rectangle 213"/>
                <p:cNvSpPr>
                  <a:spLocks noChangeArrowheads="1"/>
                </p:cNvSpPr>
                <p:nvPr/>
              </p:nvSpPr>
              <p:spPr bwMode="auto">
                <a:xfrm>
                  <a:off x="384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5" name="Rectangle 214"/>
                <p:cNvSpPr>
                  <a:spLocks noChangeArrowheads="1"/>
                </p:cNvSpPr>
                <p:nvPr/>
              </p:nvSpPr>
              <p:spPr bwMode="auto">
                <a:xfrm>
                  <a:off x="1536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6" name="Rectangle 215"/>
                <p:cNvSpPr>
                  <a:spLocks noChangeArrowheads="1"/>
                </p:cNvSpPr>
                <p:nvPr/>
              </p:nvSpPr>
              <p:spPr bwMode="auto">
                <a:xfrm>
                  <a:off x="2688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7" name="Rectangle 216"/>
                <p:cNvSpPr>
                  <a:spLocks noChangeArrowheads="1"/>
                </p:cNvSpPr>
                <p:nvPr/>
              </p:nvSpPr>
              <p:spPr bwMode="auto">
                <a:xfrm>
                  <a:off x="3840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18" name="Group 217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384" y="2564"/>
                <a:chExt cx="4608" cy="192"/>
              </a:xfrm>
            </p:grpSpPr>
            <p:grpSp>
              <p:nvGrpSpPr>
                <p:cNvPr id="41042" name="Group 218"/>
                <p:cNvGrpSpPr>
                  <a:grpSpLocks/>
                </p:cNvGrpSpPr>
                <p:nvPr/>
              </p:nvGrpSpPr>
              <p:grpSpPr bwMode="auto">
                <a:xfrm>
                  <a:off x="384" y="2564"/>
                  <a:ext cx="4608" cy="192"/>
                  <a:chOff x="768" y="864"/>
                  <a:chExt cx="4608" cy="192"/>
                </a:xfrm>
              </p:grpSpPr>
              <p:sp>
                <p:nvSpPr>
                  <p:cNvPr id="41047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48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49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0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1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2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3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4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5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6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7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8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9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0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1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2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43" name="Rectangle 235"/>
                <p:cNvSpPr>
                  <a:spLocks noChangeArrowheads="1"/>
                </p:cNvSpPr>
                <p:nvPr/>
              </p:nvSpPr>
              <p:spPr bwMode="auto">
                <a:xfrm>
                  <a:off x="384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4" name="Rectangle 236"/>
                <p:cNvSpPr>
                  <a:spLocks noChangeArrowheads="1"/>
                </p:cNvSpPr>
                <p:nvPr/>
              </p:nvSpPr>
              <p:spPr bwMode="auto">
                <a:xfrm>
                  <a:off x="1536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5" name="Rectangle 237"/>
                <p:cNvSpPr>
                  <a:spLocks noChangeArrowheads="1"/>
                </p:cNvSpPr>
                <p:nvPr/>
              </p:nvSpPr>
              <p:spPr bwMode="auto">
                <a:xfrm>
                  <a:off x="2688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6" name="Rectangle 238"/>
                <p:cNvSpPr>
                  <a:spLocks noChangeArrowheads="1"/>
                </p:cNvSpPr>
                <p:nvPr/>
              </p:nvSpPr>
              <p:spPr bwMode="auto">
                <a:xfrm>
                  <a:off x="3840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19" name="Group 239"/>
              <p:cNvGrpSpPr>
                <a:grpSpLocks/>
              </p:cNvGrpSpPr>
              <p:nvPr/>
            </p:nvGrpSpPr>
            <p:grpSpPr bwMode="auto">
              <a:xfrm>
                <a:off x="528" y="864"/>
                <a:ext cx="432" cy="528"/>
                <a:chOff x="720" y="864"/>
                <a:chExt cx="432" cy="528"/>
              </a:xfrm>
            </p:grpSpPr>
            <p:sp>
              <p:nvSpPr>
                <p:cNvPr id="41038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9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0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1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0" name="Group 244"/>
              <p:cNvGrpSpPr>
                <a:grpSpLocks/>
              </p:cNvGrpSpPr>
              <p:nvPr/>
            </p:nvGrpSpPr>
            <p:grpSpPr bwMode="auto">
              <a:xfrm>
                <a:off x="1680" y="864"/>
                <a:ext cx="432" cy="528"/>
                <a:chOff x="720" y="864"/>
                <a:chExt cx="432" cy="528"/>
              </a:xfrm>
            </p:grpSpPr>
            <p:sp>
              <p:nvSpPr>
                <p:cNvPr id="41034" name="Oval 245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5" name="Line 246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6" name="Line 247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7" name="Line 24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1" name="Group 249"/>
              <p:cNvGrpSpPr>
                <a:grpSpLocks/>
              </p:cNvGrpSpPr>
              <p:nvPr/>
            </p:nvGrpSpPr>
            <p:grpSpPr bwMode="auto">
              <a:xfrm>
                <a:off x="2832" y="864"/>
                <a:ext cx="432" cy="528"/>
                <a:chOff x="720" y="864"/>
                <a:chExt cx="432" cy="528"/>
              </a:xfrm>
            </p:grpSpPr>
            <p:sp>
              <p:nvSpPr>
                <p:cNvPr id="41030" name="Oval 25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1" name="Line 25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2" name="Line 25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3" name="Line 25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2" name="Group 254"/>
              <p:cNvGrpSpPr>
                <a:grpSpLocks/>
              </p:cNvGrpSpPr>
              <p:nvPr/>
            </p:nvGrpSpPr>
            <p:grpSpPr bwMode="auto">
              <a:xfrm>
                <a:off x="3984" y="864"/>
                <a:ext cx="432" cy="528"/>
                <a:chOff x="720" y="864"/>
                <a:chExt cx="432" cy="528"/>
              </a:xfrm>
            </p:grpSpPr>
            <p:sp>
              <p:nvSpPr>
                <p:cNvPr id="41026" name="Oval 255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27" name="Line 256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28" name="Line 257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29" name="Line 25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23" name="Text Box 259"/>
              <p:cNvSpPr txBox="1">
                <a:spLocks noChangeArrowheads="1"/>
              </p:cNvSpPr>
              <p:nvPr/>
            </p:nvSpPr>
            <p:spPr bwMode="auto">
              <a:xfrm>
                <a:off x="4819" y="673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1024" name="Text Box 260"/>
              <p:cNvSpPr txBox="1">
                <a:spLocks noChangeArrowheads="1"/>
              </p:cNvSpPr>
              <p:nvPr/>
            </p:nvSpPr>
            <p:spPr bwMode="auto">
              <a:xfrm>
                <a:off x="4840" y="1370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1025" name="Text Box 261"/>
              <p:cNvSpPr txBox="1">
                <a:spLocks noChangeArrowheads="1"/>
              </p:cNvSpPr>
              <p:nvPr/>
            </p:nvSpPr>
            <p:spPr bwMode="auto">
              <a:xfrm>
                <a:off x="4032" y="432"/>
                <a:ext cx="17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addps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28600" y="4924191"/>
              <a:ext cx="8881060" cy="1889185"/>
              <a:chOff x="228600" y="4924191"/>
              <a:chExt cx="8881060" cy="1889185"/>
            </a:xfrm>
          </p:grpSpPr>
          <p:grpSp>
            <p:nvGrpSpPr>
              <p:cNvPr id="40966" name="Group 264"/>
              <p:cNvGrpSpPr>
                <a:grpSpLocks/>
              </p:cNvGrpSpPr>
              <p:nvPr/>
            </p:nvGrpSpPr>
            <p:grpSpPr bwMode="auto">
              <a:xfrm>
                <a:off x="228600" y="5305192"/>
                <a:ext cx="7315200" cy="304800"/>
                <a:chOff x="768" y="864"/>
                <a:chExt cx="4608" cy="192"/>
              </a:xfrm>
            </p:grpSpPr>
            <p:sp>
              <p:nvSpPr>
                <p:cNvPr id="41001" name="Rectangle 265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2" name="Rectangle 266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3" name="Rectangle 267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4" name="Rectangle 268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5" name="Rectangle 269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6" name="Rectangle 270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7" name="Rectangle 271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8" name="Rectangle 272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9" name="Rectangle 273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0" name="Rectangle 274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1" name="Rectangle 275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2" name="Rectangle 276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3" name="Rectangle 277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4" name="Rectangle 278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5" name="Rectangle 279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6" name="Rectangle 280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67" name="Rectangle 281"/>
              <p:cNvSpPr>
                <a:spLocks noChangeArrowheads="1"/>
              </p:cNvSpPr>
              <p:nvPr/>
            </p:nvSpPr>
            <p:spPr bwMode="auto">
              <a:xfrm>
                <a:off x="228600" y="5305191"/>
                <a:ext cx="3657600" cy="3048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0969" name="Group 286"/>
              <p:cNvGrpSpPr>
                <a:grpSpLocks/>
              </p:cNvGrpSpPr>
              <p:nvPr/>
            </p:nvGrpSpPr>
            <p:grpSpPr bwMode="auto">
              <a:xfrm>
                <a:off x="228600" y="6448192"/>
                <a:ext cx="7315200" cy="304800"/>
                <a:chOff x="768" y="864"/>
                <a:chExt cx="4608" cy="192"/>
              </a:xfrm>
            </p:grpSpPr>
            <p:sp>
              <p:nvSpPr>
                <p:cNvPr id="40985" name="Rectangle 287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6" name="Rectangle 288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7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8" name="Rectangle 290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9" name="Rectangle 291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0" name="Rectangle 292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1" name="Rectangle 293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2" name="Rectangle 294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3" name="Rectangle 295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4" name="Rectangle 296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5" name="Rectangle 297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6" name="Rectangle 298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7" name="Rectangle 299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8" name="Rectangle 300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9" name="Rectangle 301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0" name="Rectangle 302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70" name="Rectangle 303"/>
              <p:cNvSpPr>
                <a:spLocks noChangeArrowheads="1"/>
              </p:cNvSpPr>
              <p:nvPr/>
            </p:nvSpPr>
            <p:spPr bwMode="auto">
              <a:xfrm>
                <a:off x="228600" y="6448191"/>
                <a:ext cx="3657600" cy="3048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0972" name="Group 335"/>
              <p:cNvGrpSpPr>
                <a:grpSpLocks/>
              </p:cNvGrpSpPr>
              <p:nvPr/>
            </p:nvGrpSpPr>
            <p:grpSpPr bwMode="auto">
              <a:xfrm>
                <a:off x="1752600" y="5609991"/>
                <a:ext cx="685800" cy="838200"/>
                <a:chOff x="528" y="3408"/>
                <a:chExt cx="432" cy="528"/>
              </a:xfrm>
            </p:grpSpPr>
            <p:sp>
              <p:nvSpPr>
                <p:cNvPr id="40981" name="Oval 308"/>
                <p:cNvSpPr>
                  <a:spLocks noChangeArrowheads="1"/>
                </p:cNvSpPr>
                <p:nvPr/>
              </p:nvSpPr>
              <p:spPr bwMode="auto">
                <a:xfrm>
                  <a:off x="624" y="3552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0982" name="Line 309"/>
                <p:cNvSpPr>
                  <a:spLocks noChangeShapeType="1"/>
                </p:cNvSpPr>
                <p:nvPr/>
              </p:nvSpPr>
              <p:spPr bwMode="auto">
                <a:xfrm>
                  <a:off x="528" y="3408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3" name="Line 310"/>
                <p:cNvSpPr>
                  <a:spLocks noChangeShapeType="1"/>
                </p:cNvSpPr>
                <p:nvPr/>
              </p:nvSpPr>
              <p:spPr bwMode="auto">
                <a:xfrm flipV="1">
                  <a:off x="528" y="3744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4" name="Line 311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792" y="3768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74" name="Text Box 327"/>
              <p:cNvSpPr txBox="1">
                <a:spLocks noChangeArrowheads="1"/>
              </p:cNvSpPr>
              <p:nvPr/>
            </p:nvSpPr>
            <p:spPr bwMode="auto">
              <a:xfrm>
                <a:off x="7650163" y="5306779"/>
                <a:ext cx="8619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0975" name="Text Box 328"/>
              <p:cNvSpPr txBox="1">
                <a:spLocks noChangeArrowheads="1"/>
              </p:cNvSpPr>
              <p:nvPr/>
            </p:nvSpPr>
            <p:spPr bwMode="auto">
              <a:xfrm>
                <a:off x="7683500" y="6413266"/>
                <a:ext cx="8619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0976" name="Text Box 329"/>
              <p:cNvSpPr txBox="1">
                <a:spLocks noChangeArrowheads="1"/>
              </p:cNvSpPr>
              <p:nvPr/>
            </p:nvSpPr>
            <p:spPr bwMode="auto">
              <a:xfrm>
                <a:off x="6400800" y="4924191"/>
                <a:ext cx="27088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addsd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4062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91766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634877"/>
          </a:xfrm>
        </p:spPr>
        <p:txBody>
          <a:bodyPr/>
          <a:lstStyle/>
          <a:p>
            <a:r>
              <a:rPr lang="en-US" dirty="0"/>
              <a:t>Arguments passed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%xmm1</a:t>
            </a:r>
            <a:r>
              <a:rPr lang="en-US" dirty="0"/>
              <a:t>, ...</a:t>
            </a:r>
          </a:p>
          <a:p>
            <a:r>
              <a:rPr lang="en-US" dirty="0"/>
              <a:t>Result returned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endParaRPr lang="en-US" dirty="0"/>
          </a:p>
          <a:p>
            <a:r>
              <a:rPr lang="en-US" dirty="0"/>
              <a:t>All XMM registers caller-saved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2780928"/>
            <a:ext cx="4360133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float </a:t>
            </a:r>
            <a:r>
              <a:rPr lang="en-US" sz="1800" dirty="0" err="1">
                <a:latin typeface="Courier New" pitchFamily="-96" charset="0"/>
              </a:rPr>
              <a:t>fadd</a:t>
            </a:r>
            <a:r>
              <a:rPr lang="en-US" sz="1800" dirty="0">
                <a:latin typeface="Courier New" pitchFamily="-96" charset="0"/>
              </a:rPr>
              <a:t>(float x, float y)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059" y="2774036"/>
            <a:ext cx="443214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double </a:t>
            </a:r>
            <a:r>
              <a:rPr lang="en-US" sz="1800" dirty="0" err="1">
                <a:latin typeface="Courier New" pitchFamily="-96" charset="0"/>
              </a:rPr>
              <a:t>dadd</a:t>
            </a:r>
            <a:r>
              <a:rPr lang="en-US" sz="1800" dirty="0">
                <a:latin typeface="Courier New" pitchFamily="-96" charset="0"/>
              </a:rPr>
              <a:t>(double x, double y)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 # x in %xmm0, y in %xmm1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addss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059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# x in %xmm0, y in %xmm1  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281327337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Memory Referencing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68760"/>
            <a:ext cx="8423597" cy="1944216"/>
          </a:xfrm>
        </p:spPr>
        <p:txBody>
          <a:bodyPr/>
          <a:lstStyle/>
          <a:p>
            <a:r>
              <a:rPr lang="en-US" dirty="0"/>
              <a:t>Integer (and pointer) arguments passed in regular registers</a:t>
            </a:r>
          </a:p>
          <a:p>
            <a:r>
              <a:rPr lang="en-US" dirty="0"/>
              <a:t>FP values passed in XMM registers</a:t>
            </a:r>
          </a:p>
          <a:p>
            <a:r>
              <a:rPr lang="en-US" dirty="0"/>
              <a:t>Different </a:t>
            </a:r>
            <a:r>
              <a:rPr lang="en-US" dirty="0" err="1"/>
              <a:t>mov</a:t>
            </a:r>
            <a:r>
              <a:rPr lang="en-US" dirty="0"/>
              <a:t> instructions to move between XMM registers, and between memory and XMM registers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417" y="2924944"/>
            <a:ext cx="4792181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ro-RO" sz="1800" dirty="0">
                <a:latin typeface="Courier New" pitchFamily="-96" charset="0"/>
              </a:rPr>
              <a:t>double dincr(double *p, double v)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double x = *p;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*p = x + v;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return x;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4615" y="4725144"/>
            <a:ext cx="630434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 # p in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, v in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movapd</a:t>
            </a:r>
            <a:r>
              <a:rPr lang="en-US" sz="1800" dirty="0">
                <a:latin typeface="Courier New" pitchFamily="-96" charset="0"/>
              </a:rPr>
              <a:t>  %xmm0, %xmm1   # Copy v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), %xmm0  # x = *p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%xmm0, %xmm1   # t = x + v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%xmm1,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  # *p = t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70878029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Aspects of FP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21663" cy="4972050"/>
          </a:xfrm>
        </p:spPr>
        <p:txBody>
          <a:bodyPr/>
          <a:lstStyle/>
          <a:p>
            <a:r>
              <a:rPr lang="en-US" i="1" dirty="0"/>
              <a:t>Lots</a:t>
            </a:r>
            <a:r>
              <a:rPr lang="en-US" dirty="0"/>
              <a:t> of instructions</a:t>
            </a:r>
          </a:p>
          <a:p>
            <a:pPr lvl="1"/>
            <a:r>
              <a:rPr lang="en-US" dirty="0"/>
              <a:t>Different operations, different formats, ...</a:t>
            </a:r>
          </a:p>
          <a:p>
            <a:r>
              <a:rPr lang="en-US" dirty="0"/>
              <a:t>Floating-point comparisons</a:t>
            </a:r>
          </a:p>
          <a:p>
            <a:pPr lvl="1"/>
            <a:r>
              <a:rPr lang="en-US" dirty="0"/>
              <a:t>Instructions </a:t>
            </a:r>
            <a:r>
              <a:rPr lang="en-US" b="1" dirty="0" err="1">
                <a:latin typeface="Courier New"/>
                <a:cs typeface="Courier New"/>
              </a:rPr>
              <a:t>ucomiss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ucomisd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Set condition codes ZF, PF and CF</a:t>
            </a:r>
          </a:p>
          <a:p>
            <a:pPr lvl="1"/>
            <a:r>
              <a:rPr lang="en-US" dirty="0"/>
              <a:t>Zeros OF and SF</a:t>
            </a:r>
          </a:p>
          <a:p>
            <a:r>
              <a:rPr lang="en-US" dirty="0"/>
              <a:t>Using constant values</a:t>
            </a:r>
          </a:p>
          <a:p>
            <a:pPr lvl="1"/>
            <a:r>
              <a:rPr lang="en-US" dirty="0"/>
              <a:t>Set XMM0 register to 0 with instruction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xorpd</a:t>
            </a:r>
            <a:r>
              <a:rPr lang="en-US" b="1" dirty="0">
                <a:latin typeface="Courier New"/>
                <a:cs typeface="Courier New"/>
              </a:rPr>
              <a:t> %xmm0, %xmm0</a:t>
            </a:r>
          </a:p>
          <a:p>
            <a:pPr lvl="1"/>
            <a:r>
              <a:rPr lang="en-US" dirty="0"/>
              <a:t>Others loaded from memory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4BC0E4-8FF8-4366-9D08-6DF46FB178F4}"/>
              </a:ext>
            </a:extLst>
          </p:cNvPr>
          <p:cNvSpPr/>
          <p:nvPr/>
        </p:nvSpPr>
        <p:spPr bwMode="auto">
          <a:xfrm>
            <a:off x="3628671" y="2955958"/>
            <a:ext cx="360040" cy="40103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045C4-480C-43DD-9F1F-14AB1029578F}"/>
              </a:ext>
            </a:extLst>
          </p:cNvPr>
          <p:cNvSpPr txBox="1"/>
          <p:nvPr/>
        </p:nvSpPr>
        <p:spPr>
          <a:xfrm>
            <a:off x="3779912" y="3313615"/>
            <a:ext cx="11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alibri" pitchFamily="34" charset="0"/>
              </a:rPr>
              <a:t>Parity Flag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C7EF3-652D-4BBF-B7AA-1FC6E5D6DAA5}"/>
              </a:ext>
            </a:extLst>
          </p:cNvPr>
          <p:cNvSpPr txBox="1"/>
          <p:nvPr/>
        </p:nvSpPr>
        <p:spPr>
          <a:xfrm>
            <a:off x="5674893" y="2664700"/>
            <a:ext cx="3094886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UNORDERED: ZF,PF,CF←111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GREATER_THAN: ZF,PF,CF←000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LESS_THAN: ZF,PF,CF←001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EQUAL: ZF,PF,CF←100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88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contiguous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Use index arithmetic to locate individual elements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single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 using offsets determined by compiler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Possible require internal and external padding to ensure alignment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Combinations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Can nest structure and array code arbitrarily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Floating Point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Data held and operated on in XMM registers</a:t>
            </a:r>
          </a:p>
        </p:txBody>
      </p:sp>
    </p:spTree>
    <p:extLst>
      <p:ext uri="{BB962C8B-B14F-4D97-AF65-F5344CB8AC3E}">
        <p14:creationId xmlns:p14="http://schemas.microsoft.com/office/powerpoint/2010/main" val="3914138085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464745" y="1197678"/>
          <a:ext cx="8283718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8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077554" y="3861048"/>
          <a:ext cx="4567294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9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30984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652120" y="606284"/>
          <a:ext cx="2429610" cy="22466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/>
                          <a:cs typeface="Calibri"/>
                        </a:rPr>
                        <a:t>Declaration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07504" y="3068960"/>
            <a:ext cx="108012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latin typeface="Courier New"/>
                <a:cs typeface="Courier New"/>
              </a:rPr>
              <a:t>A2/A4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789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9430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18791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27432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36793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5434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54795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3436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72797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81438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789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9430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18791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7432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36793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5434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54795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63436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72797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81438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789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9430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18791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27432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36793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45434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4795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63436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80" name="Rectangle 27"/>
          <p:cNvSpPr>
            <a:spLocks noChangeArrowheads="1"/>
          </p:cNvSpPr>
          <p:nvPr/>
        </p:nvSpPr>
        <p:spPr bwMode="auto">
          <a:xfrm>
            <a:off x="72797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81438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grpSp>
        <p:nvGrpSpPr>
          <p:cNvPr id="180" name="Group 179"/>
          <p:cNvGrpSpPr/>
          <p:nvPr/>
        </p:nvGrpSpPr>
        <p:grpSpPr>
          <a:xfrm>
            <a:off x="107504" y="5021722"/>
            <a:ext cx="8945574" cy="1503622"/>
            <a:chOff x="107504" y="4098558"/>
            <a:chExt cx="8945574" cy="1503622"/>
          </a:xfrm>
        </p:grpSpPr>
        <p:grpSp>
          <p:nvGrpSpPr>
            <p:cNvPr id="177" name="Group 176"/>
            <p:cNvGrpSpPr/>
            <p:nvPr/>
          </p:nvGrpSpPr>
          <p:grpSpPr>
            <a:xfrm>
              <a:off x="107504" y="4437112"/>
              <a:ext cx="8945574" cy="1165068"/>
              <a:chOff x="107504" y="4437112"/>
              <a:chExt cx="8945574" cy="1165068"/>
            </a:xfrm>
          </p:grpSpPr>
          <p:sp>
            <p:nvSpPr>
              <p:cNvPr id="141" name="Rectangle 27"/>
              <p:cNvSpPr>
                <a:spLocks noChangeArrowheads="1"/>
              </p:cNvSpPr>
              <p:nvPr/>
            </p:nvSpPr>
            <p:spPr bwMode="auto">
              <a:xfrm>
                <a:off x="1075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 bwMode="auto">
              <a:xfrm>
                <a:off x="971600" y="4551594"/>
                <a:ext cx="0" cy="821622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9" name="Rectangle 27"/>
              <p:cNvSpPr>
                <a:spLocks noChangeArrowheads="1"/>
              </p:cNvSpPr>
              <p:nvPr/>
            </p:nvSpPr>
            <p:spPr bwMode="auto">
              <a:xfrm>
                <a:off x="19077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2771800" y="4551594"/>
                <a:ext cx="0" cy="53359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37079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572000" y="4551594"/>
                <a:ext cx="0" cy="2455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grpSp>
            <p:nvGrpSpPr>
              <p:cNvPr id="167" name="Group 166"/>
              <p:cNvGrpSpPr/>
              <p:nvPr/>
            </p:nvGrpSpPr>
            <p:grpSpPr>
              <a:xfrm>
                <a:off x="4572000" y="4797152"/>
                <a:ext cx="4481078" cy="228964"/>
                <a:chOff x="2267744" y="5013176"/>
                <a:chExt cx="4481078" cy="228964"/>
              </a:xfrm>
            </p:grpSpPr>
            <p:sp>
              <p:nvSpPr>
                <p:cNvPr id="15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2771800" y="5085184"/>
                <a:ext cx="4481078" cy="228964"/>
                <a:chOff x="2267744" y="5229200"/>
                <a:chExt cx="4481078" cy="228964"/>
              </a:xfrm>
            </p:grpSpPr>
            <p:sp>
              <p:nvSpPr>
                <p:cNvPr id="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971600" y="5373216"/>
                <a:ext cx="4481078" cy="228964"/>
                <a:chOff x="2267744" y="5445224"/>
                <a:chExt cx="4481078" cy="228964"/>
              </a:xfrm>
            </p:grpSpPr>
            <p:sp>
              <p:nvSpPr>
                <p:cNvPr id="16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107504" y="4098558"/>
              <a:ext cx="108012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>
                  <a:latin typeface="Courier New"/>
                  <a:cs typeface="Courier New"/>
                </a:rPr>
                <a:t>A5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8904" y="548680"/>
            <a:ext cx="5069160" cy="1490682"/>
            <a:chOff x="-684584" y="764704"/>
            <a:chExt cx="5069160" cy="1490682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555776" y="170080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555776" y="141277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555776" y="836712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683568" y="134076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683568" y="764704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683568" y="191683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555776" y="196735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555776" y="1124744"/>
              <a:ext cx="1828800" cy="228964"/>
              <a:chOff x="1259632" y="5661248"/>
              <a:chExt cx="1828800" cy="228964"/>
            </a:xfrm>
          </p:grpSpPr>
          <p:sp>
            <p:nvSpPr>
              <p:cNvPr id="131" name="Rectangle 27"/>
              <p:cNvSpPr>
                <a:spLocks noChangeArrowheads="1"/>
              </p:cNvSpPr>
              <p:nvPr/>
            </p:nvSpPr>
            <p:spPr bwMode="auto">
              <a:xfrm>
                <a:off x="1259632" y="5661248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2123728" y="5775730"/>
                <a:ext cx="57606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</p:grpSp>
        <p:sp>
          <p:nvSpPr>
            <p:cNvPr id="181" name="Text Box 33"/>
            <p:cNvSpPr txBox="1">
              <a:spLocks noChangeArrowheads="1"/>
            </p:cNvSpPr>
            <p:nvPr/>
          </p:nvSpPr>
          <p:spPr bwMode="auto">
            <a:xfrm>
              <a:off x="-684584" y="1052736"/>
              <a:ext cx="322284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 to unallocated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7504" y="2335940"/>
            <a:ext cx="5090864" cy="673952"/>
            <a:chOff x="107504" y="2335940"/>
            <a:chExt cx="5090864" cy="673952"/>
          </a:xfrm>
        </p:grpSpPr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107504" y="249289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3568" y="2335940"/>
              <a:ext cx="4514800" cy="673952"/>
              <a:chOff x="683568" y="2335940"/>
              <a:chExt cx="4514800" cy="67395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83568" y="2348880"/>
                <a:ext cx="4514800" cy="661012"/>
                <a:chOff x="4572000" y="1556792"/>
                <a:chExt cx="4514800" cy="661012"/>
              </a:xfrm>
            </p:grpSpPr>
            <p:sp>
              <p:nvSpPr>
                <p:cNvPr id="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54578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Rectangle 27"/>
              <p:cNvSpPr>
                <a:spLocks noChangeArrowheads="1"/>
              </p:cNvSpPr>
              <p:nvPr/>
            </p:nvSpPr>
            <p:spPr bwMode="auto">
              <a:xfrm>
                <a:off x="683568" y="233594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683568" y="25649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>
                <a:off x="683568" y="2780928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4" y="4273686"/>
            <a:ext cx="7649430" cy="673952"/>
            <a:chOff x="107504" y="4273686"/>
            <a:chExt cx="7649430" cy="673952"/>
          </a:xfrm>
        </p:grpSpPr>
        <p:grpSp>
          <p:nvGrpSpPr>
            <p:cNvPr id="166" name="Group 165"/>
            <p:cNvGrpSpPr/>
            <p:nvPr/>
          </p:nvGrpSpPr>
          <p:grpSpPr>
            <a:xfrm>
              <a:off x="107504" y="4280156"/>
              <a:ext cx="7649430" cy="661012"/>
              <a:chOff x="107504" y="3573016"/>
              <a:chExt cx="7649430" cy="66101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187624" y="3573016"/>
                <a:ext cx="6569310" cy="661012"/>
                <a:chOff x="1187624" y="3573016"/>
                <a:chExt cx="6569310" cy="661012"/>
              </a:xfrm>
            </p:grpSpPr>
            <p:sp>
              <p:nvSpPr>
                <p:cNvPr id="5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87624" y="3789040"/>
                  <a:ext cx="1828800" cy="228964"/>
                </a:xfrm>
                <a:prstGeom prst="rect">
                  <a:avLst/>
                </a:prstGeom>
                <a:solidFill>
                  <a:srgbClr val="F6F5B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6" name="Straight Arrow Connector 145"/>
                <p:cNvCxnSpPr>
                  <a:endCxn id="87" idx="1"/>
                </p:cNvCxnSpPr>
                <p:nvPr/>
              </p:nvCxnSpPr>
              <p:spPr bwMode="auto">
                <a:xfrm>
                  <a:off x="2051720" y="3903522"/>
                  <a:ext cx="1224136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oval" w="lg" len="lg"/>
                  <a:tailEnd type="arrow"/>
                </a:ln>
                <a:effectLst/>
              </p:spPr>
            </p:cxnSp>
          </p:grpSp>
          <p:sp>
            <p:nvSpPr>
              <p:cNvPr id="148" name="Text Box 33"/>
              <p:cNvSpPr txBox="1">
                <a:spLocks noChangeArrowheads="1"/>
              </p:cNvSpPr>
              <p:nvPr/>
            </p:nvSpPr>
            <p:spPr bwMode="auto">
              <a:xfrm>
                <a:off x="107504" y="3717032"/>
                <a:ext cx="1080120" cy="3385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600" dirty="0">
                    <a:latin typeface="Courier New"/>
                    <a:cs typeface="Courier New"/>
                  </a:rPr>
                  <a:t>A3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9304" y="4273686"/>
              <a:ext cx="4477630" cy="673952"/>
              <a:chOff x="3279304" y="4267216"/>
              <a:chExt cx="4514800" cy="673952"/>
            </a:xfrm>
          </p:grpSpPr>
          <p:sp>
            <p:nvSpPr>
              <p:cNvPr id="136" name="Rectangle 27"/>
              <p:cNvSpPr>
                <a:spLocks noChangeArrowheads="1"/>
              </p:cNvSpPr>
              <p:nvPr/>
            </p:nvSpPr>
            <p:spPr bwMode="auto">
              <a:xfrm>
                <a:off x="3279304" y="4267216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" name="Rectangle 27"/>
              <p:cNvSpPr>
                <a:spLocks noChangeArrowheads="1"/>
              </p:cNvSpPr>
              <p:nvPr/>
            </p:nvSpPr>
            <p:spPr bwMode="auto">
              <a:xfrm>
                <a:off x="3279304" y="449618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3279304" y="47122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0" name="Rectangle 27"/>
          <p:cNvSpPr>
            <a:spLocks noChangeArrowheads="1"/>
          </p:cNvSpPr>
          <p:nvPr/>
        </p:nvSpPr>
        <p:spPr bwMode="auto">
          <a:xfrm>
            <a:off x="987707" y="6296380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1" name="Rectangle 27"/>
          <p:cNvSpPr>
            <a:spLocks noChangeArrowheads="1"/>
          </p:cNvSpPr>
          <p:nvPr/>
        </p:nvSpPr>
        <p:spPr bwMode="auto">
          <a:xfrm>
            <a:off x="2769177" y="6008348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2" name="Rectangle 27"/>
          <p:cNvSpPr>
            <a:spLocks noChangeArrowheads="1"/>
          </p:cNvSpPr>
          <p:nvPr/>
        </p:nvSpPr>
        <p:spPr bwMode="auto">
          <a:xfrm>
            <a:off x="4550647" y="5720316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8904" y="3407514"/>
            <a:ext cx="9029600" cy="673952"/>
            <a:chOff x="78904" y="3407514"/>
            <a:chExt cx="9029600" cy="673952"/>
          </a:xfrm>
        </p:grpSpPr>
        <p:sp>
          <p:nvSpPr>
            <p:cNvPr id="173" name="Rectangle 27"/>
            <p:cNvSpPr>
              <a:spLocks noChangeArrowheads="1"/>
            </p:cNvSpPr>
            <p:nvPr/>
          </p:nvSpPr>
          <p:spPr bwMode="auto">
            <a:xfrm>
              <a:off x="78904" y="3407514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4" name="Rectangle 27"/>
            <p:cNvSpPr>
              <a:spLocks noChangeArrowheads="1"/>
            </p:cNvSpPr>
            <p:nvPr/>
          </p:nvSpPr>
          <p:spPr bwMode="auto">
            <a:xfrm>
              <a:off x="78904" y="3636478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78904" y="3852502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5770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464746" y="1197678"/>
          <a:ext cx="8355725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70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109161" y="3861048"/>
          <a:ext cx="4639302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5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95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+ 4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+ 8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+ 4 * 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//&amp;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484195"/>
            <a:ext cx="8382000" cy="137795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Declaration “</a:t>
            </a:r>
            <a:r>
              <a:rPr lang="en-US" sz="2000" dirty="0" err="1">
                <a:latin typeface="Courier New" pitchFamily="-96" charset="0"/>
              </a:rPr>
              <a:t>zip_dig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alibri" pitchFamily="-96" charset="0"/>
              </a:rPr>
              <a:t>” equivalent to “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ourier New" pitchFamily="-96" charset="0"/>
              </a:rPr>
              <a:t>[5]</a:t>
            </a:r>
            <a:r>
              <a:rPr lang="en-US" sz="2000" dirty="0">
                <a:latin typeface="Calibri" pitchFamily="-96" charset="0"/>
              </a:rPr>
              <a:t>”</a:t>
            </a:r>
          </a:p>
          <a:p>
            <a:r>
              <a:rPr lang="en-US" sz="2000" dirty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dirty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124744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typedef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[ZLEN];</a:t>
            </a: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 = { 0, 2, 1, 3, 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3078832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3126457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880519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928144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718719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;</a:t>
            </a: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766344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7818" y="3529794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rsi</a:t>
            </a:r>
            <a:r>
              <a:rPr lang="en-US" sz="2000" dirty="0">
                <a:latin typeface="Calibri" pitchFamily="-96" charset="0"/>
              </a:rPr>
              <a:t> contains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Desired digit at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ourier New" pitchFamily="-96" charset="0"/>
              </a:rPr>
              <a:t> + 4*%</a:t>
            </a:r>
            <a:r>
              <a:rPr lang="en-US" sz="2000" dirty="0" err="1">
                <a:latin typeface="Courier New" pitchFamily="-96" charset="0"/>
              </a:rPr>
              <a:t>rsi</a:t>
            </a:r>
            <a:endParaRPr lang="en-US" sz="2000" dirty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Use memory reference </a:t>
            </a:r>
            <a:r>
              <a:rPr lang="en-US" sz="2000" dirty="0">
                <a:latin typeface="Courier New" pitchFamily="-96" charset="0"/>
              </a:rPr>
              <a:t>(%rdi,%rsi,4)</a:t>
            </a:r>
            <a:endParaRPr lang="en-US" sz="2000" dirty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 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rsi</a:t>
            </a:r>
            <a:r>
              <a:rPr lang="en-US" sz="1800" dirty="0">
                <a:latin typeface="Courier New" pitchFamily="-96" charset="0"/>
              </a:rPr>
              <a:t> = digit</a:t>
            </a:r>
            <a:endParaRPr lang="cs-CZ" sz="1800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sz="1800" dirty="0" err="1">
                <a:latin typeface="Courier New" pitchFamily="-96" charset="0"/>
              </a:rPr>
              <a:t>movl</a:t>
            </a:r>
            <a:r>
              <a:rPr lang="cs-CZ" sz="1800" dirty="0">
                <a:latin typeface="Courier New" pitchFamily="-96" charset="0"/>
              </a:rPr>
              <a:t> (%rdi,%rsi,4), %</a:t>
            </a:r>
            <a:r>
              <a:rPr lang="cs-CZ" sz="1800" dirty="0" err="1">
                <a:latin typeface="Courier New" pitchFamily="-96" charset="0"/>
              </a:rPr>
              <a:t>eax</a:t>
            </a:r>
            <a:r>
              <a:rPr lang="en-US" sz="1800" dirty="0">
                <a:latin typeface="Courier New" pitchFamily="-96" charset="0"/>
              </a:rPr>
              <a:t>  # z[digit]</a:t>
            </a: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x86-64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$0,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.L3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$1,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$4,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.L4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void </a:t>
            </a:r>
            <a:r>
              <a:rPr lang="en-US" sz="1800" dirty="0" err="1">
                <a:latin typeface="Courier New" pitchFamily="-96" charset="0"/>
              </a:rPr>
              <a:t>zincr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for (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= 0;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&lt; ZLEN;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z[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16016" y="3500438"/>
            <a:ext cx="3312368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044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24953</TotalTime>
  <Words>5488</Words>
  <Application>Microsoft Office PowerPoint</Application>
  <PresentationFormat>On-screen Show (4:3)</PresentationFormat>
  <Paragraphs>1423</Paragraphs>
  <Slides>56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1" baseType="lpstr">
      <vt:lpstr>Arial</vt:lpstr>
      <vt:lpstr>Arial Narrow</vt:lpstr>
      <vt:lpstr>Calibri</vt:lpstr>
      <vt:lpstr>Calibri Bold</vt:lpstr>
      <vt:lpstr>Calibri Bold Italic</vt:lpstr>
      <vt:lpstr>Century Gothic</vt:lpstr>
      <vt:lpstr>Courier</vt:lpstr>
      <vt:lpstr>Courier New</vt:lpstr>
      <vt:lpstr>Courier New Bold</vt:lpstr>
      <vt:lpstr>Gill Sans MT</vt:lpstr>
      <vt:lpstr>Gill Sans MT Condensed</vt:lpstr>
      <vt:lpstr>Times New Roman</vt:lpstr>
      <vt:lpstr>Wingdings</vt:lpstr>
      <vt:lpstr>Wingdings 2</vt:lpstr>
      <vt:lpstr>template2007</vt:lpstr>
      <vt:lpstr>PowerPoint Presentation</vt:lpstr>
      <vt:lpstr>Machine-Level Programming IV: Data  15-213/18-213/15-513/18-613: Introduction to Computer Systems 8th Lecture, March 2, 2021</vt:lpstr>
      <vt:lpstr>Today</vt:lpstr>
      <vt:lpstr>Array Allocation</vt:lpstr>
      <vt:lpstr>Array Access</vt:lpstr>
      <vt:lpstr>Array Access</vt:lpstr>
      <vt:lpstr>Array Example</vt:lpstr>
      <vt:lpstr>Array Accessing Example</vt:lpstr>
      <vt:lpstr>Array Loop Example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Multidimensional (Nested) Arrays</vt:lpstr>
      <vt:lpstr>Nested Array Example</vt:lpstr>
      <vt:lpstr>Nested Array Row Access</vt:lpstr>
      <vt:lpstr>Nested Array Row Access Code</vt:lpstr>
      <vt:lpstr>Nested Array Element Access</vt:lpstr>
      <vt:lpstr>Nested Array Element Access Code</vt:lpstr>
      <vt:lpstr>Multi-Level Array Example</vt:lpstr>
      <vt:lpstr>Element Access in Multi-Level Array</vt:lpstr>
      <vt:lpstr>Array Element Accesses</vt:lpstr>
      <vt:lpstr>N X N Matrix Code</vt:lpstr>
      <vt:lpstr>16 X 16 Matrix Access</vt:lpstr>
      <vt:lpstr>n X n Matrix Access</vt:lpstr>
      <vt:lpstr>Example: Array Access</vt:lpstr>
      <vt:lpstr>Example: Array Access</vt:lpstr>
      <vt:lpstr>Quiz Time!</vt:lpstr>
      <vt:lpstr>Today</vt:lpstr>
      <vt:lpstr>Structure Representation</vt:lpstr>
      <vt:lpstr>Generating Pointer to Structure Member</vt:lpstr>
      <vt:lpstr>Following Linked List #1</vt:lpstr>
      <vt:lpstr>Following Linked List #2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Example Struct Exam Question</vt:lpstr>
      <vt:lpstr>Example Struct Exam Question</vt:lpstr>
      <vt:lpstr>Example Struct Exam Question (Cont’d)</vt:lpstr>
      <vt:lpstr>Example Struct Exam Question (Cont’d)</vt:lpstr>
      <vt:lpstr>Today</vt:lpstr>
      <vt:lpstr>Background</vt:lpstr>
      <vt:lpstr>Programming with SSE4</vt:lpstr>
      <vt:lpstr>Scalar &amp; SIMD Operations</vt:lpstr>
      <vt:lpstr>FP Basics</vt:lpstr>
      <vt:lpstr>FP Memory Referencing</vt:lpstr>
      <vt:lpstr>Other Aspects of FP Code</vt:lpstr>
      <vt:lpstr>Summary</vt:lpstr>
      <vt:lpstr>Understanding Pointers &amp; Arrays #3</vt:lpstr>
      <vt:lpstr>PowerPoint Presentation</vt:lpstr>
      <vt:lpstr>Understanding Pointers &amp; Arrays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Gregory Kesden</cp:lastModifiedBy>
  <cp:revision>801</cp:revision>
  <cp:lastPrinted>2017-02-09T18:13:43Z</cp:lastPrinted>
  <dcterms:created xsi:type="dcterms:W3CDTF">2012-09-20T14:26:38Z</dcterms:created>
  <dcterms:modified xsi:type="dcterms:W3CDTF">2021-03-03T21:04:42Z</dcterms:modified>
</cp:coreProperties>
</file>