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091" r:id="rId2"/>
    <p:sldId id="542" r:id="rId3"/>
    <p:sldId id="1052" r:id="rId4"/>
    <p:sldId id="945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66" r:id="rId13"/>
    <p:sldId id="1067" r:id="rId14"/>
    <p:sldId id="1057" r:id="rId15"/>
    <p:sldId id="953" r:id="rId16"/>
    <p:sldId id="968" r:id="rId17"/>
    <p:sldId id="1094" r:id="rId18"/>
    <p:sldId id="980" r:id="rId19"/>
    <p:sldId id="954" r:id="rId20"/>
    <p:sldId id="955" r:id="rId21"/>
    <p:sldId id="957" r:id="rId22"/>
    <p:sldId id="1071" r:id="rId23"/>
    <p:sldId id="958" r:id="rId24"/>
    <p:sldId id="1072" r:id="rId25"/>
    <p:sldId id="1074" r:id="rId26"/>
    <p:sldId id="1077" r:id="rId27"/>
    <p:sldId id="1089" r:id="rId28"/>
    <p:sldId id="1084" r:id="rId29"/>
    <p:sldId id="1092" r:id="rId30"/>
    <p:sldId id="1088" r:id="rId31"/>
    <p:sldId id="1083" r:id="rId32"/>
    <p:sldId id="1068" r:id="rId33"/>
    <p:sldId id="972" r:id="rId34"/>
    <p:sldId id="973" r:id="rId35"/>
    <p:sldId id="1076" r:id="rId36"/>
    <p:sldId id="1043" r:id="rId37"/>
    <p:sldId id="1044" r:id="rId38"/>
    <p:sldId id="1045" r:id="rId39"/>
    <p:sldId id="1046" r:id="rId40"/>
    <p:sldId id="310" r:id="rId41"/>
    <p:sldId id="1078" r:id="rId42"/>
    <p:sldId id="1079" r:id="rId43"/>
    <p:sldId id="1081" r:id="rId44"/>
    <p:sldId id="1080" r:id="rId45"/>
    <p:sldId id="1085" r:id="rId46"/>
    <p:sldId id="1093" r:id="rId47"/>
    <p:sldId id="1050" r:id="rId48"/>
    <p:sldId id="1032" r:id="rId49"/>
    <p:sldId id="1033" r:id="rId50"/>
    <p:sldId id="1034" r:id="rId51"/>
    <p:sldId id="1035" r:id="rId52"/>
    <p:sldId id="1036" r:id="rId53"/>
    <p:sldId id="1037" r:id="rId54"/>
    <p:sldId id="1038" r:id="rId55"/>
    <p:sldId id="1039" r:id="rId56"/>
    <p:sldId id="1040" r:id="rId57"/>
    <p:sldId id="1082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5F1CF"/>
    <a:srgbClr val="F1C7C7"/>
    <a:srgbClr val="A8E799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A720C-DD35-47C0-B569-305743A4F20E}" v="9" dt="2020-09-28T23:47:32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905" autoAdjust="0"/>
  </p:normalViewPr>
  <p:slideViewPr>
    <p:cSldViewPr snapToObjects="1">
      <p:cViewPr varScale="1">
        <p:scale>
          <a:sx n="86" d="100"/>
          <a:sy n="86" d="100"/>
        </p:scale>
        <p:origin x="1478" y="67"/>
      </p:cViewPr>
      <p:guideLst>
        <p:guide orient="horz" pos="15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41FC783-0414-4032-882A-233E7B023E49}"/>
    <pc:docChg chg="undo redo custSel modSld">
      <pc:chgData name="Phil Gibbons" userId="f619c6e5d38ed7a7" providerId="LiveId" clId="{E41FC783-0414-4032-882A-233E7B023E49}" dt="2019-09-23T22:56:50.180" v="399" actId="478"/>
      <pc:docMkLst>
        <pc:docMk/>
      </pc:docMkLst>
      <pc:sldChg chg="modSp">
        <pc:chgData name="Phil Gibbons" userId="f619c6e5d38ed7a7" providerId="LiveId" clId="{E41FC783-0414-4032-882A-233E7B023E49}" dt="2019-09-23T19:16:57.401" v="3" actId="20577"/>
        <pc:sldMkLst>
          <pc:docMk/>
          <pc:sldMk cId="0" sldId="542"/>
        </pc:sldMkLst>
        <pc:spChg chg="mod">
          <ac:chgData name="Phil Gibbons" userId="f619c6e5d38ed7a7" providerId="LiveId" clId="{E41FC783-0414-4032-882A-233E7B023E49}" dt="2019-09-23T19:16:57.401" v="3" actId="20577"/>
          <ac:spMkLst>
            <pc:docMk/>
            <pc:sldMk cId="0" sldId="542"/>
            <ac:spMk id="614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4:13.168" v="27" actId="114"/>
        <pc:sldMkLst>
          <pc:docMk/>
          <pc:sldMk cId="0" sldId="955"/>
        </pc:sldMkLst>
        <pc:spChg chg="mod">
          <ac:chgData name="Phil Gibbons" userId="f619c6e5d38ed7a7" providerId="LiveId" clId="{E41FC783-0414-4032-882A-233E7B023E49}" dt="2019-09-23T20:54:03.625" v="25" actId="114"/>
          <ac:spMkLst>
            <pc:docMk/>
            <pc:sldMk cId="0" sldId="955"/>
            <ac:spMk id="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4:13.168" v="27" actId="114"/>
          <ac:spMkLst>
            <pc:docMk/>
            <pc:sldMk cId="0" sldId="955"/>
            <ac:spMk id="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6:07.602" v="29" actId="20577"/>
        <pc:sldMkLst>
          <pc:docMk/>
          <pc:sldMk cId="0" sldId="958"/>
        </pc:sldMkLst>
        <pc:spChg chg="mod">
          <ac:chgData name="Phil Gibbons" userId="f619c6e5d38ed7a7" providerId="LiveId" clId="{E41FC783-0414-4032-882A-233E7B023E49}" dt="2019-09-23T20:50:24.150" v="13" actId="1076"/>
          <ac:spMkLst>
            <pc:docMk/>
            <pc:sldMk cId="0" sldId="958"/>
            <ac:spMk id="33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39.905" v="16" actId="1076"/>
          <ac:spMkLst>
            <pc:docMk/>
            <pc:sldMk cId="0" sldId="958"/>
            <ac:spMk id="34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48.543" v="17" actId="1076"/>
          <ac:spMkLst>
            <pc:docMk/>
            <pc:sldMk cId="0" sldId="958"/>
            <ac:spMk id="3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57.692" v="18" actId="1076"/>
          <ac:spMkLst>
            <pc:docMk/>
            <pc:sldMk cId="0" sldId="958"/>
            <ac:spMk id="36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07.602" v="29" actId="20577"/>
          <ac:spMkLst>
            <pc:docMk/>
            <pc:sldMk cId="0" sldId="958"/>
            <ac:spMk id="36045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29.006" v="15" actId="1076"/>
          <ac:spMkLst>
            <pc:docMk/>
            <pc:sldMk cId="0" sldId="958"/>
            <ac:spMk id="360479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8:49.450" v="51" actId="114"/>
        <pc:sldMkLst>
          <pc:docMk/>
          <pc:sldMk cId="0" sldId="1043"/>
        </pc:sldMkLst>
        <pc:spChg chg="mod">
          <ac:chgData name="Phil Gibbons" userId="f619c6e5d38ed7a7" providerId="LiveId" clId="{E41FC783-0414-4032-882A-233E7B023E49}" dt="2019-09-23T21:28:49.450" v="51" actId="114"/>
          <ac:spMkLst>
            <pc:docMk/>
            <pc:sldMk cId="0" sldId="1043"/>
            <ac:spMk id="6" creationId="{00000000-0000-0000-0000-000000000000}"/>
          </ac:spMkLst>
        </pc:spChg>
      </pc:sldChg>
      <pc:sldChg chg="addSp modSp modAnim">
        <pc:chgData name="Phil Gibbons" userId="f619c6e5d38ed7a7" providerId="LiveId" clId="{E41FC783-0414-4032-882A-233E7B023E49}" dt="2019-09-23T21:51:59.890" v="304" actId="20577"/>
        <pc:sldMkLst>
          <pc:docMk/>
          <pc:sldMk cId="0" sldId="1044"/>
        </pc:sldMkLst>
        <pc:spChg chg="add mod">
          <ac:chgData name="Phil Gibbons" userId="f619c6e5d38ed7a7" providerId="LiveId" clId="{E41FC783-0414-4032-882A-233E7B023E49}" dt="2019-09-23T21:51:59.890" v="304" actId="20577"/>
          <ac:spMkLst>
            <pc:docMk/>
            <pc:sldMk cId="0" sldId="1044"/>
            <ac:spMk id="5" creationId="{F33DCB01-F7BC-4355-9155-A9AE76F2B39C}"/>
          </ac:spMkLst>
        </pc:spChg>
        <pc:spChg chg="mod">
          <ac:chgData name="Phil Gibbons" userId="f619c6e5d38ed7a7" providerId="LiveId" clId="{E41FC783-0414-4032-882A-233E7B023E49}" dt="2019-09-23T21:46:34.950" v="240" actId="207"/>
          <ac:spMkLst>
            <pc:docMk/>
            <pc:sldMk cId="0" sldId="1044"/>
            <ac:spMk id="44851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2:47.647" v="307" actId="20577"/>
        <pc:sldMkLst>
          <pc:docMk/>
          <pc:sldMk cId="0" sldId="1045"/>
        </pc:sldMkLst>
        <pc:spChg chg="mod">
          <ac:chgData name="Phil Gibbons" userId="f619c6e5d38ed7a7" providerId="LiveId" clId="{E41FC783-0414-4032-882A-233E7B023E49}" dt="2019-09-23T21:52:47.647" v="307" actId="20577"/>
          <ac:spMkLst>
            <pc:docMk/>
            <pc:sldMk cId="0" sldId="1045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5:13.641" v="324" actId="1076"/>
        <pc:sldMkLst>
          <pc:docMk/>
          <pc:sldMk cId="0" sldId="1046"/>
        </pc:sldMkLst>
        <pc:spChg chg="mod">
          <ac:chgData name="Phil Gibbons" userId="f619c6e5d38ed7a7" providerId="LiveId" clId="{E41FC783-0414-4032-882A-233E7B023E49}" dt="2019-09-23T21:55:13.641" v="324" actId="1076"/>
          <ac:spMkLst>
            <pc:docMk/>
            <pc:sldMk cId="0" sldId="1046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5:45.589" v="28"/>
        <pc:sldMkLst>
          <pc:docMk/>
          <pc:sldMk cId="1805681353" sldId="1071"/>
        </pc:sldMkLst>
        <pc:spChg chg="mod">
          <ac:chgData name="Phil Gibbons" userId="f619c6e5d38ed7a7" providerId="LiveId" clId="{E41FC783-0414-4032-882A-233E7B023E49}" dt="2019-09-23T20:49:50.381" v="12" actId="20577"/>
          <ac:spMkLst>
            <pc:docMk/>
            <pc:sldMk cId="1805681353" sldId="1071"/>
            <ac:spMk id="2560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5:45.589" v="28"/>
          <ac:spMkLst>
            <pc:docMk/>
            <pc:sldMk cId="1805681353" sldId="1071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2:35.478" v="20" actId="1076"/>
        <pc:sldMkLst>
          <pc:docMk/>
          <pc:sldMk cId="2613562213" sldId="1072"/>
        </pc:sldMkLst>
        <pc:grpChg chg="mod">
          <ac:chgData name="Phil Gibbons" userId="f619c6e5d38ed7a7" providerId="LiveId" clId="{E41FC783-0414-4032-882A-233E7B023E49}" dt="2019-09-23T20:52:35.478" v="20" actId="1076"/>
          <ac:grpSpMkLst>
            <pc:docMk/>
            <pc:sldMk cId="2613562213" sldId="1072"/>
            <ac:grpSpMk id="32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6:46.729" v="43" actId="20577"/>
        <pc:sldMkLst>
          <pc:docMk/>
          <pc:sldMk cId="2753105120" sldId="1074"/>
        </pc:sldMkLst>
        <pc:spChg chg="mod">
          <ac:chgData name="Phil Gibbons" userId="f619c6e5d38ed7a7" providerId="LiveId" clId="{E41FC783-0414-4032-882A-233E7B023E49}" dt="2019-09-23T20:56:46.729" v="43" actId="20577"/>
          <ac:spMkLst>
            <pc:docMk/>
            <pc:sldMk cId="2753105120" sldId="1074"/>
            <ac:spMk id="2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37.254" v="35" actId="20577"/>
          <ac:spMkLst>
            <pc:docMk/>
            <pc:sldMk cId="2753105120" sldId="1074"/>
            <ac:spMk id="360451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0:53:07.602" v="22" actId="1076"/>
          <ac:grpSpMkLst>
            <pc:docMk/>
            <pc:sldMk cId="2753105120" sldId="1074"/>
            <ac:grpSpMk id="32" creationId="{00000000-0000-0000-0000-000000000000}"/>
          </ac:grpSpMkLst>
        </pc:grpChg>
      </pc:sldChg>
      <pc:sldChg chg="addSp delSp modSp delAnim modAnim">
        <pc:chgData name="Phil Gibbons" userId="f619c6e5d38ed7a7" providerId="LiveId" clId="{E41FC783-0414-4032-882A-233E7B023E49}" dt="2019-09-23T22:56:00.024" v="396"/>
        <pc:sldMkLst>
          <pc:docMk/>
          <pc:sldMk cId="670100969" sldId="1085"/>
        </pc:sldMkLst>
        <pc:spChg chg="mod">
          <ac:chgData name="Phil Gibbons" userId="f619c6e5d38ed7a7" providerId="LiveId" clId="{E41FC783-0414-4032-882A-233E7B023E49}" dt="2019-09-23T22:51:50.974" v="370" actId="20577"/>
          <ac:spMkLst>
            <pc:docMk/>
            <pc:sldMk cId="670100969" sldId="1085"/>
            <ac:spMk id="72" creationId="{00000000-0000-0000-0000-000000000000}"/>
          </ac:spMkLst>
        </pc:spChg>
        <pc:spChg chg="del mod topLvl">
          <ac:chgData name="Phil Gibbons" userId="f619c6e5d38ed7a7" providerId="LiveId" clId="{E41FC783-0414-4032-882A-233E7B023E49}" dt="2019-09-23T22:53:35.694" v="388" actId="478"/>
          <ac:spMkLst>
            <pc:docMk/>
            <pc:sldMk cId="670100969" sldId="1085"/>
            <ac:spMk id="90" creationId="{B7882020-526B-4425-B904-FBDE1B790D2B}"/>
          </ac:spMkLst>
        </pc:spChg>
        <pc:spChg chg="del mod topLvl">
          <ac:chgData name="Phil Gibbons" userId="f619c6e5d38ed7a7" providerId="LiveId" clId="{E41FC783-0414-4032-882A-233E7B023E49}" dt="2019-09-23T22:53:32.992" v="387" actId="478"/>
          <ac:spMkLst>
            <pc:docMk/>
            <pc:sldMk cId="670100969" sldId="1085"/>
            <ac:spMk id="91" creationId="{2432B907-B3FA-4C6C-8EB3-4449C92E4FDD}"/>
          </ac:spMkLst>
        </pc:spChg>
        <pc:spChg chg="del mod topLvl">
          <ac:chgData name="Phil Gibbons" userId="f619c6e5d38ed7a7" providerId="LiveId" clId="{E41FC783-0414-4032-882A-233E7B023E49}" dt="2019-09-23T22:53:30.695" v="386" actId="478"/>
          <ac:spMkLst>
            <pc:docMk/>
            <pc:sldMk cId="670100969" sldId="1085"/>
            <ac:spMk id="93" creationId="{67AF2E7B-D0D3-48BF-9F96-3E65948406CE}"/>
          </ac:spMkLst>
        </pc:spChg>
        <pc:spChg chg="mod topLvl">
          <ac:chgData name="Phil Gibbons" userId="f619c6e5d38ed7a7" providerId="LiveId" clId="{E41FC783-0414-4032-882A-233E7B023E49}" dt="2019-09-23T22:53:47.457" v="391" actId="1076"/>
          <ac:spMkLst>
            <pc:docMk/>
            <pc:sldMk cId="670100969" sldId="1085"/>
            <ac:spMk id="95" creationId="{A14EE139-2133-4E5C-8125-33472FCA6EBF}"/>
          </ac:spMkLst>
        </pc:spChg>
        <pc:spChg chg="del mod">
          <ac:chgData name="Phil Gibbons" userId="f619c6e5d38ed7a7" providerId="LiveId" clId="{E41FC783-0414-4032-882A-233E7B023E49}" dt="2019-09-23T22:51:16.090" v="364" actId="478"/>
          <ac:spMkLst>
            <pc:docMk/>
            <pc:sldMk cId="670100969" sldId="1085"/>
            <ac:spMk id="120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1:03.817" v="362" actId="1076"/>
          <ac:spMkLst>
            <pc:docMk/>
            <pc:sldMk cId="670100969" sldId="1085"/>
            <ac:spMk id="12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0:56.078" v="361" actId="1076"/>
          <ac:spMkLst>
            <pc:docMk/>
            <pc:sldMk cId="670100969" sldId="1085"/>
            <ac:spMk id="12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43:35.853" v="326" actId="20577"/>
          <ac:spMkLst>
            <pc:docMk/>
            <pc:sldMk cId="670100969" sldId="1085"/>
            <ac:spMk id="25602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2:51:37.610" v="368" actId="1076"/>
          <ac:grpSpMkLst>
            <pc:docMk/>
            <pc:sldMk cId="670100969" sldId="1085"/>
            <ac:grpSpMk id="68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76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81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53:27.900" v="385" actId="165"/>
          <ac:grpSpMkLst>
            <pc:docMk/>
            <pc:sldMk cId="670100969" sldId="1085"/>
            <ac:grpSpMk id="88" creationId="{F1E31F71-88C6-4A86-B58E-4C0477BB1158}"/>
          </ac:grpSpMkLst>
        </pc:grpChg>
        <pc:grpChg chg="add del mod">
          <ac:chgData name="Phil Gibbons" userId="f619c6e5d38ed7a7" providerId="LiveId" clId="{E41FC783-0414-4032-882A-233E7B023E49}" dt="2019-09-23T22:51:19.586" v="365" actId="478"/>
          <ac:grpSpMkLst>
            <pc:docMk/>
            <pc:sldMk cId="670100969" sldId="1085"/>
            <ac:grpSpMk id="118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48:42.581" v="349" actId="478"/>
          <ac:grpSpMkLst>
            <pc:docMk/>
            <pc:sldMk cId="670100969" sldId="1085"/>
            <ac:grpSpMk id="123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3:30.155" v="23" actId="114"/>
        <pc:sldMkLst>
          <pc:docMk/>
          <pc:sldMk cId="114639334" sldId="1090"/>
        </pc:sldMkLst>
        <pc:spChg chg="mod">
          <ac:chgData name="Phil Gibbons" userId="f619c6e5d38ed7a7" providerId="LiveId" clId="{E41FC783-0414-4032-882A-233E7B023E49}" dt="2019-09-23T20:53:30.155" v="23" actId="114"/>
          <ac:spMkLst>
            <pc:docMk/>
            <pc:sldMk cId="114639334" sldId="1090"/>
            <ac:spMk id="25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3:35.468" v="49" actId="114"/>
        <pc:sldMkLst>
          <pc:docMk/>
          <pc:sldMk cId="3888874222" sldId="1092"/>
        </pc:sldMkLst>
        <pc:spChg chg="mod">
          <ac:chgData name="Phil Gibbons" userId="f619c6e5d38ed7a7" providerId="LiveId" clId="{E41FC783-0414-4032-882A-233E7B023E49}" dt="2019-09-23T21:23:35.468" v="49" actId="114"/>
          <ac:spMkLst>
            <pc:docMk/>
            <pc:sldMk cId="3888874222" sldId="1092"/>
            <ac:spMk id="93" creationId="{00000000-0000-0000-0000-000000000000}"/>
          </ac:spMkLst>
        </pc:spChg>
      </pc:sldChg>
      <pc:sldChg chg="delSp modSp modAnim">
        <pc:chgData name="Phil Gibbons" userId="f619c6e5d38ed7a7" providerId="LiveId" clId="{E41FC783-0414-4032-882A-233E7B023E49}" dt="2019-09-23T22:56:50.180" v="399" actId="478"/>
        <pc:sldMkLst>
          <pc:docMk/>
          <pc:sldMk cId="3114085117" sldId="1093"/>
        </pc:sldMkLst>
        <pc:spChg chg="del mod">
          <ac:chgData name="Phil Gibbons" userId="f619c6e5d38ed7a7" providerId="LiveId" clId="{E41FC783-0414-4032-882A-233E7B023E49}" dt="2019-09-23T22:56:50.180" v="399" actId="478"/>
          <ac:spMkLst>
            <pc:docMk/>
            <pc:sldMk cId="3114085117" sldId="1093"/>
            <ac:spMk id="122" creationId="{00000000-0000-0000-0000-000000000000}"/>
          </ac:spMkLst>
        </pc:spChg>
      </pc:sldChg>
    </pc:docChg>
  </pc:docChgLst>
  <pc:docChgLst>
    <pc:chgData name="Phil Gibbons" userId="f619c6e5d38ed7a7" providerId="LiveId" clId="{523A720C-DD35-47C0-B569-305743A4F20E}"/>
    <pc:docChg chg="modSld">
      <pc:chgData name="Phil Gibbons" userId="f619c6e5d38ed7a7" providerId="LiveId" clId="{523A720C-DD35-47C0-B569-305743A4F20E}" dt="2020-09-29T00:01:55.128" v="57" actId="20577"/>
      <pc:docMkLst>
        <pc:docMk/>
      </pc:docMkLst>
      <pc:sldChg chg="addSp modSp mod">
        <pc:chgData name="Phil Gibbons" userId="f619c6e5d38ed7a7" providerId="LiveId" clId="{523A720C-DD35-47C0-B569-305743A4F20E}" dt="2020-09-28T23:49:24.846" v="55" actId="14100"/>
        <pc:sldMkLst>
          <pc:docMk/>
          <pc:sldMk cId="0" sldId="958"/>
        </pc:sldMkLst>
        <pc:spChg chg="mod">
          <ac:chgData name="Phil Gibbons" userId="f619c6e5d38ed7a7" providerId="LiveId" clId="{523A720C-DD35-47C0-B569-305743A4F20E}" dt="2020-09-28T23:49:24.846" v="55" actId="14100"/>
          <ac:spMkLst>
            <pc:docMk/>
            <pc:sldMk cId="0" sldId="958"/>
            <ac:spMk id="5" creationId="{00000000-0000-0000-0000-000000000000}"/>
          </ac:spMkLst>
        </pc:spChg>
        <pc:cxnChg chg="add mod">
          <ac:chgData name="Phil Gibbons" userId="f619c6e5d38ed7a7" providerId="LiveId" clId="{523A720C-DD35-47C0-B569-305743A4F20E}" dt="2020-09-28T23:47:59.652" v="47" actId="14100"/>
          <ac:cxnSpMkLst>
            <pc:docMk/>
            <pc:sldMk cId="0" sldId="958"/>
            <ac:cxnSpMk id="31" creationId="{873523A5-9FCC-4F3F-AB14-86EB484E20CF}"/>
          </ac:cxnSpMkLst>
        </pc:cxnChg>
      </pc:sldChg>
      <pc:sldChg chg="modSp mod modAnim">
        <pc:chgData name="Phil Gibbons" userId="f619c6e5d38ed7a7" providerId="LiveId" clId="{523A720C-DD35-47C0-B569-305743A4F20E}" dt="2020-09-28T23:42:59.006" v="40"/>
        <pc:sldMkLst>
          <pc:docMk/>
          <pc:sldMk cId="0" sldId="977"/>
        </pc:sldMkLst>
        <pc:spChg chg="mod">
          <ac:chgData name="Phil Gibbons" userId="f619c6e5d38ed7a7" providerId="LiveId" clId="{523A720C-DD35-47C0-B569-305743A4F20E}" dt="2020-09-28T23:42:26.857" v="36" actId="15"/>
          <ac:spMkLst>
            <pc:docMk/>
            <pc:sldMk cId="0" sldId="977"/>
            <ac:spMk id="20483" creationId="{00000000-0000-0000-0000-000000000000}"/>
          </ac:spMkLst>
        </pc:spChg>
      </pc:sldChg>
      <pc:sldChg chg="modAnim">
        <pc:chgData name="Phil Gibbons" userId="f619c6e5d38ed7a7" providerId="LiveId" clId="{523A720C-DD35-47C0-B569-305743A4F20E}" dt="2020-09-28T23:40:14.131" v="11"/>
        <pc:sldMkLst>
          <pc:docMk/>
          <pc:sldMk cId="2553572871" sldId="1069"/>
        </pc:sldMkLst>
      </pc:sldChg>
      <pc:sldChg chg="modSp mod">
        <pc:chgData name="Phil Gibbons" userId="f619c6e5d38ed7a7" providerId="LiveId" clId="{523A720C-DD35-47C0-B569-305743A4F20E}" dt="2020-09-29T00:01:55.128" v="57" actId="20577"/>
        <pc:sldMkLst>
          <pc:docMk/>
          <pc:sldMk cId="3999899443" sldId="1079"/>
        </pc:sldMkLst>
        <pc:spChg chg="mod">
          <ac:chgData name="Phil Gibbons" userId="f619c6e5d38ed7a7" providerId="LiveId" clId="{523A720C-DD35-47C0-B569-305743A4F20E}" dt="2020-09-29T00:01:55.128" v="57" actId="20577"/>
          <ac:spMkLst>
            <pc:docMk/>
            <pc:sldMk cId="3999899443" sldId="1079"/>
            <ac:spMk id="5" creationId="{00000000-0000-0000-0000-000000000000}"/>
          </ac:spMkLst>
        </pc:spChg>
      </pc:sldChg>
      <pc:sldChg chg="modSp mod">
        <pc:chgData name="Phil Gibbons" userId="f619c6e5d38ed7a7" providerId="LiveId" clId="{523A720C-DD35-47C0-B569-305743A4F20E}" dt="2020-09-28T23:36:16.816" v="9" actId="20577"/>
        <pc:sldMkLst>
          <pc:docMk/>
          <pc:sldMk cId="114639334" sldId="1090"/>
        </pc:sldMkLst>
        <pc:spChg chg="mod">
          <ac:chgData name="Phil Gibbons" userId="f619c6e5d38ed7a7" providerId="LiveId" clId="{523A720C-DD35-47C0-B569-305743A4F20E}" dt="2020-09-28T23:36:16.816" v="9" actId="20577"/>
          <ac:spMkLst>
            <pc:docMk/>
            <pc:sldMk cId="114639334" sldId="109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4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089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848B4-CD75-E442-89F1-A64A2DA9E858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30A6D-E082-0E46-A61F-BF2BEB33E6B8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4167"/>
              </p:ext>
            </p:extLst>
          </p:nvPr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</a:t>
            </a:r>
            <a:r>
              <a:rPr lang="en-US" dirty="0">
                <a:solidFill>
                  <a:srgbClr val="FF0000"/>
                </a:solidFill>
              </a:rPr>
              <a:t>technical</a:t>
            </a:r>
            <a:r>
              <a:rPr lang="en-US" dirty="0"/>
              <a:t> cause of security vulnerabilities</a:t>
            </a:r>
          </a:p>
          <a:p>
            <a:pPr lvl="1" eaLnBrk="1" hangingPunct="1"/>
            <a:r>
              <a:rPr lang="en-US" dirty="0"/>
              <a:t>What is #1 overall cause?</a:t>
            </a:r>
          </a:p>
          <a:p>
            <a:pPr lvl="2" eaLnBrk="1" hangingPunct="1"/>
            <a:r>
              <a:rPr lang="en-US" dirty="0"/>
              <a:t>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7F7E17-B768-44D8-A5C4-28D84EF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371475"/>
            <a:ext cx="7854950" cy="762000"/>
          </a:xfrm>
        </p:spPr>
        <p:txBody>
          <a:bodyPr/>
          <a:lstStyle/>
          <a:p>
            <a:r>
              <a:rPr lang="en-US" sz="3200" dirty="0"/>
              <a:t>Programmers keep making these mistakes…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3D6F8F-1E9A-4D3C-A5A0-5E5A050F6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125"/>
          <a:stretch/>
        </p:blipFill>
        <p:spPr>
          <a:xfrm>
            <a:off x="395365" y="1358375"/>
            <a:ext cx="3746278" cy="4060491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47615AD-9933-4A46-A199-4DC11EF6A3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08"/>
          <a:stretch/>
        </p:blipFill>
        <p:spPr>
          <a:xfrm>
            <a:off x="4566821" y="1524000"/>
            <a:ext cx="3746278" cy="3886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F4F94-06C4-49BA-A820-85D6A2A018A1}"/>
              </a:ext>
            </a:extLst>
          </p:cNvPr>
          <p:cNvSpPr txBox="1"/>
          <p:nvPr/>
        </p:nvSpPr>
        <p:spPr>
          <a:xfrm>
            <a:off x="6428270" y="5418867"/>
            <a:ext cx="4611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https://xkcd.com/1354/</a:t>
            </a:r>
          </a:p>
        </p:txBody>
      </p:sp>
    </p:spTree>
    <p:extLst>
      <p:ext uri="{BB962C8B-B14F-4D97-AF65-F5344CB8AC3E}">
        <p14:creationId xmlns:p14="http://schemas.microsoft.com/office/powerpoint/2010/main" val="1203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01000" cy="2178050"/>
          </a:xfrm>
        </p:spPr>
        <p:txBody>
          <a:bodyPr/>
          <a:lstStyle/>
          <a:p>
            <a:pPr marL="0" indent="0" eaLnBrk="1" hangingPunct="1"/>
            <a:r>
              <a:rPr lang="en-US" dirty="0"/>
              <a:t>Machine-Level Programming V:</a:t>
            </a:r>
            <a:br>
              <a:rPr lang="en-US" dirty="0"/>
            </a:br>
            <a:r>
              <a:rPr lang="en-US" dirty="0"/>
              <a:t>Advanced Topics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March 4, 2021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000000000040069c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40069c: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4006a0: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4006a3: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40064d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4006a8: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4006ab:	e8 50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400500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4006b0: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4006b4: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4006b5: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4006b9: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40069c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51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319" y="2503487"/>
            <a:ext cx="1796807" cy="308706"/>
            <a:chOff x="2372133" y="2833280"/>
            <a:chExt cx="1796807" cy="308706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2133" y="2837186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1396" y="283328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0577" y="28335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19678" y="2833471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563650" y="1360486"/>
            <a:ext cx="1540603" cy="2911911"/>
          </a:xfrm>
          <a:prstGeom prst="arc">
            <a:avLst>
              <a:gd name="adj1" fmla="val 4150631"/>
              <a:gd name="adj2" fmla="val 15695992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3523A5-9FCC-4F3F-AB14-86EB484E20CF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>
            <a:off x="2330450" y="2963689"/>
            <a:ext cx="1400961" cy="117141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51494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2514600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c8 06 40 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c8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Stack Smash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7DC1-03B5-B643-812F-9AE25B9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495743"/>
            <a:ext cx="7896225" cy="3838381"/>
          </a:xfrm>
        </p:spPr>
        <p:txBody>
          <a:bodyPr/>
          <a:lstStyle/>
          <a:p>
            <a:r>
              <a:rPr lang="en-US" dirty="0"/>
              <a:t>Put hex sequence in file smash-</a:t>
            </a:r>
            <a:r>
              <a:rPr lang="en-US" dirty="0" err="1"/>
              <a:t>hex.txt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hexify</a:t>
            </a:r>
            <a:r>
              <a:rPr lang="en-US" dirty="0"/>
              <a:t> program to convert hex digits to characters</a:t>
            </a:r>
          </a:p>
          <a:p>
            <a:pPr lvl="1"/>
            <a:r>
              <a:rPr lang="en-US" dirty="0"/>
              <a:t>Some of them are non-printing</a:t>
            </a:r>
          </a:p>
          <a:p>
            <a:r>
              <a:rPr lang="en-US" dirty="0"/>
              <a:t>Provide as input to vulnerable program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6200" y="1340162"/>
            <a:ext cx="8991600" cy="1013098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30 31 32 33 34 35 36 37 38 39 30 31 32 33 34 35 36 37 38 39 30 31 32 33 c8 06 40 00 00 00 00 00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hexify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bufdemo-nsp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Type a string:012345678901234567890123?@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I've been smashed!</a:t>
            </a: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52DE286-16D4-9D44-8EAC-9FC4D7DA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67200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742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stdin);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71495"/>
              </p:ext>
            </p:extLst>
          </p:nvPr>
        </p:nvGraphicFramePr>
        <p:xfrm>
          <a:off x="381000" y="51054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53200" imgH="203200" progId="Excel.Sheet.12">
                  <p:embed/>
                </p:oleObj>
              </mc:Choice>
              <mc:Fallback>
                <p:oleObj name="Worksheet" r:id="rId5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51054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DCB01-F7BC-4355-9155-A9AE76F2B39C}"/>
              </a:ext>
            </a:extLst>
          </p:cNvPr>
          <p:cNvSpPr txBox="1"/>
          <p:nvPr/>
        </p:nvSpPr>
        <p:spPr>
          <a:xfrm>
            <a:off x="5181600" y="1295400"/>
            <a:ext cx="3727239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Aside: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%fs:0x28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from memory using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segmented addressing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 is read-only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generated randomly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time program runs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%fs:0x28,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Erase register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486263" y="506239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%fs:0x28,%rax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6DFF-D19A-614C-8D1C-E7248286128B}"/>
              </a:ext>
            </a:extLst>
          </p:cNvPr>
          <p:cNvSpPr txBox="1"/>
          <p:nvPr/>
        </p:nvSpPr>
        <p:spPr>
          <a:xfrm>
            <a:off x="6629400" y="3505200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Some systems:</a:t>
            </a:r>
          </a:p>
          <a:p>
            <a:r>
              <a:rPr lang="en-US" sz="1800" i="1" dirty="0">
                <a:latin typeface="Calibri" pitchFamily="34" charset="0"/>
              </a:rPr>
              <a:t>LSB of canary is 0x00</a:t>
            </a:r>
          </a:p>
          <a:p>
            <a:r>
              <a:rPr lang="en-US" sz="1800" i="1" dirty="0">
                <a:latin typeface="Calibri" pitchFamily="34" charset="0"/>
              </a:rPr>
              <a:t>Allows input 01234567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67538" y="914400"/>
            <a:ext cx="23904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  <a:p>
            <a:pPr algn="r" eaLnBrk="0" hangingPunc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–1)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6764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67601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00007FFFF0000000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https://canvas.cmu.edu/courses/20895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129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</a:t>
              </a:r>
              <a:r>
                <a:rPr lang="en-US" sz="1600" dirty="0">
                  <a:latin typeface="Courier New" pitchFamily="49" charset="0"/>
                  <a:ea typeface="MS Mincho" pitchFamily="49" charset="-128"/>
                </a:rPr>
                <a:t>1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: pop address from stack and jump to that address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Crafting an ROP Attack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r>
              <a:rPr lang="en-US" dirty="0"/>
              <a:t>Gadget #1</a:t>
            </a:r>
          </a:p>
          <a:p>
            <a:pPr lvl="1"/>
            <a:r>
              <a:rPr lang="en-US" sz="1800" b="1" kern="12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0x4004d4  </a:t>
            </a:r>
            <a:r>
              <a:rPr lang="en-US" dirty="0" err="1"/>
              <a:t>rax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  <a:p>
            <a:r>
              <a:rPr lang="en-US" dirty="0"/>
              <a:t>Gadget #2</a:t>
            </a:r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0x4004dc</a:t>
            </a: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rax</a:t>
            </a:r>
            <a:endParaRPr lang="en-US" dirty="0"/>
          </a:p>
          <a:p>
            <a:r>
              <a:rPr lang="en-US" dirty="0"/>
              <a:t>Combination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 dc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564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7756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0183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d0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A14EE139-2133-4E5C-8125-33472FC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809711"/>
            <a:ext cx="449262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returns?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Echo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b="1" dirty="0">
                <a:cs typeface="Calibri" panose="020F0502020204030204" pitchFamily="34" charset="0"/>
              </a:rPr>
              <a:t>Starts Gadget #1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#1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Starts Gadget #2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#2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Goes off somewhere ...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d4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347788" cy="304800"/>
            <a:chOff x="2377022" y="2811289"/>
            <a:chExt cx="1347788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311408511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1371600"/>
            <a:ext cx="6477000" cy="47987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*phuge1, *psmall2, *phuge3, *psmall4;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phuge1 = malloc(1L &lt;&lt; 28); 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phuge3 = malloc(1L &lt;&lt; 32); 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60780" y="2819401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55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334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858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7581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858000" y="26654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858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347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944C0D-A168-874D-A15E-514B265A5B23}"/>
              </a:ext>
            </a:extLst>
          </p:cNvPr>
          <p:cNvSpPr txBox="1"/>
          <p:nvPr/>
        </p:nvSpPr>
        <p:spPr>
          <a:xfrm>
            <a:off x="685800" y="5257800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(Exact values can vary)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632325" cy="2143125"/>
          </a:xfrm>
        </p:spPr>
        <p:txBody>
          <a:bodyPr/>
          <a:lstStyle/>
          <a:p>
            <a:r>
              <a:rPr lang="en-US" dirty="0"/>
              <a:t>Functions store local data on stack in stack frame</a:t>
            </a:r>
          </a:p>
          <a:p>
            <a:r>
              <a:rPr lang="en-US" dirty="0"/>
              <a:t>Recursive functions cause deep nesting of frames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343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468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744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8940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i="1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                                                                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                                                                 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Stack smashing detected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fault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29887</TotalTime>
  <Words>5444</Words>
  <Application>Microsoft Office PowerPoint</Application>
  <PresentationFormat>On-screen Show (4:3)</PresentationFormat>
  <Paragraphs>1314</Paragraphs>
  <Slides>57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Worksheet</vt:lpstr>
      <vt:lpstr>PowerPoint Presentation</vt:lpstr>
      <vt:lpstr>Machine-Level Programming V: Advanced Topics  15-213/18-213/14-513/15-513/18-613: Introduction to Computer Systems 9th Lecture, March 4, 2021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Programmers keep making these mistakes…</vt:lpstr>
      <vt:lpstr>Aside: Worms and Viruses</vt:lpstr>
      <vt:lpstr>String Library Code</vt:lpstr>
      <vt:lpstr>Vulnerable Buffer Code</vt:lpstr>
      <vt:lpstr>Buffer Overflow Disassembly</vt:lpstr>
      <vt:lpstr>Buffer Overflow Stack Example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Performing Stack Smash</vt:lpstr>
      <vt:lpstr>Code Injection Attacks</vt:lpstr>
      <vt:lpstr>How Does The Attack Code Execute?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Quiz Time!</vt:lpstr>
      <vt:lpstr>Return-Oriented Programming Attacks</vt:lpstr>
      <vt:lpstr>Gadget Example #1</vt:lpstr>
      <vt:lpstr>Gadget Example #2</vt:lpstr>
      <vt:lpstr>ROP Execution</vt:lpstr>
      <vt:lpstr>Crafting an ROP Attack String</vt:lpstr>
      <vt:lpstr>What Happens when echo returns?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Zack Weinberg</cp:lastModifiedBy>
  <cp:revision>520</cp:revision>
  <cp:lastPrinted>2014-09-23T07:19:34Z</cp:lastPrinted>
  <dcterms:created xsi:type="dcterms:W3CDTF">2012-10-15T22:47:51Z</dcterms:created>
  <dcterms:modified xsi:type="dcterms:W3CDTF">2021-03-04T18:49:40Z</dcterms:modified>
</cp:coreProperties>
</file>