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5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9D556B-8C9F-BC42-A278-95439DC4B66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481EA6-EE83-7C4C-821E-03ABA7F5F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3FDB-668D-6241-BBD7-B1F32C9C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" y="336885"/>
            <a:ext cx="11213432" cy="1067552"/>
          </a:xfrm>
        </p:spPr>
        <p:txBody>
          <a:bodyPr>
            <a:normAutofit/>
          </a:bodyPr>
          <a:lstStyle/>
          <a:p>
            <a:r>
              <a:rPr lang="en-US" dirty="0"/>
              <a:t>Freedom of speech and politics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37294-EAD5-9548-BA2C-425BD90F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" y="1852862"/>
            <a:ext cx="2518611" cy="324852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  <a:p>
            <a:endParaRPr lang="en-US" dirty="0"/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Free Speech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Fake news, filter bubbles and echo chambers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Internet speech that draws censorship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6405A-7B47-C84E-8C4F-89BFF5C0C19D}"/>
              </a:ext>
            </a:extLst>
          </p:cNvPr>
          <p:cNvSpPr txBox="1"/>
          <p:nvPr/>
        </p:nvSpPr>
        <p:spPr>
          <a:xfrm>
            <a:off x="7615990" y="1852862"/>
            <a:ext cx="42471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Roles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 manager and presenter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Area 1 researcher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Website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GitHub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Area 2 researcher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Website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Referencing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Area 3 researcher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Website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91A20-4296-EA47-9CB2-E35445CAFD4C}"/>
              </a:ext>
            </a:extLst>
          </p:cNvPr>
          <p:cNvSpPr txBox="1"/>
          <p:nvPr/>
        </p:nvSpPr>
        <p:spPr>
          <a:xfrm>
            <a:off x="3922294" y="1852862"/>
            <a:ext cx="3585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Relevant digital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company censorship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95655-7F07-7E44-95C7-355113051FD4}"/>
              </a:ext>
            </a:extLst>
          </p:cNvPr>
          <p:cNvSpPr txBox="1"/>
          <p:nvPr/>
        </p:nvSpPr>
        <p:spPr>
          <a:xfrm>
            <a:off x="505326" y="5477622"/>
            <a:ext cx="67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https://</a:t>
            </a:r>
            <a:r>
              <a:rPr lang="en-US" dirty="0" err="1"/>
              <a:t>github.com</a:t>
            </a:r>
            <a:r>
              <a:rPr lang="en-US" dirty="0"/>
              <a:t>/Toby-</a:t>
            </a:r>
            <a:r>
              <a:rPr lang="en-US" dirty="0" err="1"/>
              <a:t>McIsaac</a:t>
            </a:r>
            <a:r>
              <a:rPr lang="en-US" dirty="0"/>
              <a:t>/COMP501-Assignment-2.git</a:t>
            </a:r>
          </a:p>
        </p:txBody>
      </p:sp>
    </p:spTree>
    <p:extLst>
      <p:ext uri="{BB962C8B-B14F-4D97-AF65-F5344CB8AC3E}">
        <p14:creationId xmlns:p14="http://schemas.microsoft.com/office/powerpoint/2010/main" val="2733501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{D0555214-E581-224C-81AF-E8AE21BB8BCF}tf10001120</Template>
  <TotalTime>63</TotalTime>
  <Words>79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Freedom of speech and politics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speech, politics and government</dc:title>
  <dc:creator>Callum Clow</dc:creator>
  <cp:lastModifiedBy>Callum Clow</cp:lastModifiedBy>
  <cp:revision>6</cp:revision>
  <dcterms:created xsi:type="dcterms:W3CDTF">2021-05-05T00:52:07Z</dcterms:created>
  <dcterms:modified xsi:type="dcterms:W3CDTF">2021-05-05T01:55:46Z</dcterms:modified>
</cp:coreProperties>
</file>