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4" r:id="rId8"/>
    <p:sldId id="265" r:id="rId9"/>
    <p:sldId id="266" r:id="rId10"/>
    <p:sldId id="268" r:id="rId11"/>
    <p:sldId id="269" r:id="rId12"/>
    <p:sldId id="267" r:id="rId13"/>
    <p:sldId id="271" r:id="rId14"/>
    <p:sldId id="27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2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5EA-863A-5664-9D03-D738309F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Bronwyn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870D-A482-74C6-93B2-8D45C98B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Creating rough concept art for weapons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25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0A4-9230-259E-5F28-9E8D24B9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Bailey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F212-029E-99E1-69B9-8E4912C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enemies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4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A5A-1292-88D3-BFB1-0FD21A2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C365-2671-4C75-48B1-F6E7A038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Helping to create rough enemy concepts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7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D18-04F4-6B5D-3A36-CCF8D817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5DE6-EACC-DB99-EBD3-212667B4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Researching and developing enemy AI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67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589F-9078-3646-96F1-A0BC0BE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723B-487C-CDFC-DA5D-B3D2585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Researching and developing door and key mechanics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53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57789" y="1090160"/>
            <a:ext cx="3941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Toby- 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Sam- Finish rough level concept.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Blaine- Finish rough level concept.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Josh- Help concept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Bronwyn- Finish rough weapon concepts.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Bailey- Continue concepting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Dan-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Owen-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7267434" y="4142095"/>
            <a:ext cx="4479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issues, illness, familiarity with </a:t>
            </a:r>
            <a:r>
              <a:rPr lang="en-US" sz="2400" dirty="0" err="1"/>
              <a:t>github</a:t>
            </a:r>
            <a:r>
              <a:rPr lang="en-US" sz="2400" dirty="0"/>
              <a:t> and blue printing, struggles communicating, disengagement, time management with other units.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fix conflict errors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we push large files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Progress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02409-58D3-08FD-EB25-654DA0053E54}"/>
              </a:ext>
            </a:extLst>
          </p:cNvPr>
          <p:cNvSpPr/>
          <p:nvPr/>
        </p:nvSpPr>
        <p:spPr>
          <a:xfrm>
            <a:off x="6489510" y="2204114"/>
            <a:ext cx="713451" cy="12663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B423-9B84-3B1C-81AA-2722D9C43C34}"/>
              </a:ext>
            </a:extLst>
          </p:cNvPr>
          <p:cNvSpPr/>
          <p:nvPr/>
        </p:nvSpPr>
        <p:spPr>
          <a:xfrm>
            <a:off x="6489510" y="3847703"/>
            <a:ext cx="1009153" cy="159527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1168D-12DE-4E59-7CAB-309F3652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11" y="2340763"/>
            <a:ext cx="5143147" cy="29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FE91F27-EC56-AF05-A2BC-67342131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0" b="8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13F9D-B3C1-C028-C34C-190D7F6F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Key Milestones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857DA-4418-B4A5-47E8-791A9AEEC6B6}"/>
              </a:ext>
            </a:extLst>
          </p:cNvPr>
          <p:cNvSpPr/>
          <p:nvPr/>
        </p:nvSpPr>
        <p:spPr>
          <a:xfrm>
            <a:off x="409433" y="334370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DCB5-3A07-DCBF-689C-6433851F679D}"/>
              </a:ext>
            </a:extLst>
          </p:cNvPr>
          <p:cNvSpPr/>
          <p:nvPr/>
        </p:nvSpPr>
        <p:spPr>
          <a:xfrm>
            <a:off x="3248481" y="334370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C25EA-D4BA-843B-8330-FB38C735849A}"/>
              </a:ext>
            </a:extLst>
          </p:cNvPr>
          <p:cNvSpPr/>
          <p:nvPr/>
        </p:nvSpPr>
        <p:spPr>
          <a:xfrm>
            <a:off x="409433" y="2523821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4C158-FEA5-773A-AAD1-4F2E965565C4}"/>
              </a:ext>
            </a:extLst>
          </p:cNvPr>
          <p:cNvSpPr/>
          <p:nvPr/>
        </p:nvSpPr>
        <p:spPr>
          <a:xfrm>
            <a:off x="3268497" y="2523821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93D59-62DA-BC4C-F27E-DAC96734339B}"/>
              </a:ext>
            </a:extLst>
          </p:cNvPr>
          <p:cNvSpPr/>
          <p:nvPr/>
        </p:nvSpPr>
        <p:spPr>
          <a:xfrm>
            <a:off x="423081" y="4757627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AE2D8-DA43-5E00-7937-5C049B9AA1F9}"/>
              </a:ext>
            </a:extLst>
          </p:cNvPr>
          <p:cNvSpPr/>
          <p:nvPr/>
        </p:nvSpPr>
        <p:spPr>
          <a:xfrm>
            <a:off x="3248481" y="4757627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90FA4-273E-CB3D-60ED-B1A161057CF5}"/>
              </a:ext>
            </a:extLst>
          </p:cNvPr>
          <p:cNvSpPr txBox="1"/>
          <p:nvPr/>
        </p:nvSpPr>
        <p:spPr>
          <a:xfrm>
            <a:off x="498143" y="469465"/>
            <a:ext cx="199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21/03</a:t>
            </a:r>
          </a:p>
          <a:p>
            <a:endParaRPr lang="en-US" dirty="0"/>
          </a:p>
          <a:p>
            <a:r>
              <a:rPr lang="en-US" dirty="0"/>
              <a:t>Final concept arts done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6B860-F6EF-8FBA-99B5-4162AA0D376B}"/>
              </a:ext>
            </a:extLst>
          </p:cNvPr>
          <p:cNvSpPr txBox="1"/>
          <p:nvPr/>
        </p:nvSpPr>
        <p:spPr>
          <a:xfrm>
            <a:off x="3350525" y="469465"/>
            <a:ext cx="197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21/03</a:t>
            </a:r>
          </a:p>
          <a:p>
            <a:endParaRPr lang="en-US" dirty="0"/>
          </a:p>
          <a:p>
            <a:r>
              <a:rPr lang="en-US" dirty="0"/>
              <a:t>Full white box level done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D9CAA-CA93-9937-1C63-D0CA2864A3B5}"/>
              </a:ext>
            </a:extLst>
          </p:cNvPr>
          <p:cNvSpPr txBox="1"/>
          <p:nvPr/>
        </p:nvSpPr>
        <p:spPr>
          <a:xfrm>
            <a:off x="498143" y="2613546"/>
            <a:ext cx="199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28/03</a:t>
            </a:r>
          </a:p>
          <a:p>
            <a:endParaRPr lang="en-US" dirty="0"/>
          </a:p>
          <a:p>
            <a:r>
              <a:rPr lang="en-US" dirty="0"/>
              <a:t>Large write up of GDD done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51846-D5B6-7A01-AA6C-674EE7C7981B}"/>
              </a:ext>
            </a:extLst>
          </p:cNvPr>
          <p:cNvSpPr txBox="1"/>
          <p:nvPr/>
        </p:nvSpPr>
        <p:spPr>
          <a:xfrm>
            <a:off x="3350525" y="2613546"/>
            <a:ext cx="201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25/04</a:t>
            </a:r>
          </a:p>
          <a:p>
            <a:endParaRPr lang="en-US" dirty="0"/>
          </a:p>
          <a:p>
            <a:r>
              <a:rPr lang="en-US" dirty="0"/>
              <a:t>Finish modelling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C2F6A-D182-FC39-A870-D3E4225087CA}"/>
              </a:ext>
            </a:extLst>
          </p:cNvPr>
          <p:cNvSpPr txBox="1"/>
          <p:nvPr/>
        </p:nvSpPr>
        <p:spPr>
          <a:xfrm>
            <a:off x="498143" y="4838131"/>
            <a:ext cx="1999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02/05</a:t>
            </a:r>
          </a:p>
          <a:p>
            <a:endParaRPr lang="en-US" dirty="0"/>
          </a:p>
          <a:p>
            <a:r>
              <a:rPr lang="en-US" dirty="0"/>
              <a:t>Finish merging designs and mechanics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1D727-D22B-7F7D-8BBA-6EFDA7ED1E4F}"/>
              </a:ext>
            </a:extLst>
          </p:cNvPr>
          <p:cNvSpPr txBox="1"/>
          <p:nvPr/>
        </p:nvSpPr>
        <p:spPr>
          <a:xfrm>
            <a:off x="3350525" y="4892723"/>
            <a:ext cx="1972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09/05</a:t>
            </a:r>
          </a:p>
          <a:p>
            <a:endParaRPr lang="en-US" dirty="0"/>
          </a:p>
          <a:p>
            <a:r>
              <a:rPr lang="en-US" dirty="0"/>
              <a:t>Playtest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02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C713077-BFAB-FEF6-1B24-3C6BE61D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39" r="9949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51A35-52C4-CEBD-5C6B-56499195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538" y="190830"/>
            <a:ext cx="3374534" cy="17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1C-D109-E797-B369-0F32145E98EB}"/>
              </a:ext>
            </a:extLst>
          </p:cNvPr>
          <p:cNvSpPr txBox="1"/>
          <p:nvPr/>
        </p:nvSpPr>
        <p:spPr>
          <a:xfrm>
            <a:off x="7370859" y="2051437"/>
            <a:ext cx="37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and statistics on team activity and performance should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4E678F3-51C4-0E7C-FACD-BB3D889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7" r="1966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B8568-3C98-AFF9-6684-83196ED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65" y="351448"/>
            <a:ext cx="2565841" cy="754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D612-99F4-E160-1F5D-BA9BAC6F4517}"/>
              </a:ext>
            </a:extLst>
          </p:cNvPr>
          <p:cNvSpPr txBox="1"/>
          <p:nvPr/>
        </p:nvSpPr>
        <p:spPr>
          <a:xfrm>
            <a:off x="614680" y="2212848"/>
            <a:ext cx="3553413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Any changes we have made in our plan since last time should be addressed here if they are 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35047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will present what they have been doing over the past week.</a:t>
            </a:r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4FC-CF22-F624-90D8-240F228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9146-529D-4063-3215-4C8A942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Organise</a:t>
            </a:r>
            <a:r>
              <a:rPr lang="en-US" dirty="0"/>
              <a:t> discord</a:t>
            </a:r>
          </a:p>
          <a:p>
            <a:pPr marL="0" indent="0">
              <a:buNone/>
            </a:pPr>
            <a:r>
              <a:rPr lang="en-US" dirty="0"/>
              <a:t>Adjusting project plan/timeline</a:t>
            </a:r>
          </a:p>
          <a:p>
            <a:pPr marL="0" indent="0">
              <a:buNone/>
            </a:pPr>
            <a:r>
              <a:rPr lang="en-US" dirty="0"/>
              <a:t>Writing week 2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52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DA3F-5813-1566-73CE-D3C8782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Samuel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1D82-A722-E760-D2F1-2AB56EA1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Blaine</a:t>
            </a:r>
          </a:p>
        </p:txBody>
      </p:sp>
    </p:spTree>
    <p:extLst>
      <p:ext uri="{BB962C8B-B14F-4D97-AF65-F5344CB8AC3E}">
        <p14:creationId xmlns:p14="http://schemas.microsoft.com/office/powerpoint/2010/main" val="208932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74C4-B98C-6BD8-A5CB-AEE3BED0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87FE-0F36-76AC-72DD-38060FB8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Samuel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4905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Neue Haas Grotesk Text Pro</vt:lpstr>
      <vt:lpstr>VanillaVTI</vt:lpstr>
      <vt:lpstr>Weekly Report: Week 2</vt:lpstr>
      <vt:lpstr>Progress</vt:lpstr>
      <vt:lpstr>Key Milestones</vt:lpstr>
      <vt:lpstr>Team Activity</vt:lpstr>
      <vt:lpstr>Summary </vt:lpstr>
      <vt:lpstr>Team Member Presentations</vt:lpstr>
      <vt:lpstr>Toby</vt:lpstr>
      <vt:lpstr>Samuel</vt:lpstr>
      <vt:lpstr>Blaine</vt:lpstr>
      <vt:lpstr>Bronwyn</vt:lpstr>
      <vt:lpstr>Bailey</vt:lpstr>
      <vt:lpstr>Josh</vt:lpstr>
      <vt:lpstr>Owen</vt:lpstr>
      <vt:lpstr>Dan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19</cp:revision>
  <dcterms:created xsi:type="dcterms:W3CDTF">2025-02-14T13:11:22Z</dcterms:created>
  <dcterms:modified xsi:type="dcterms:W3CDTF">2025-02-21T12:27:46Z</dcterms:modified>
</cp:coreProperties>
</file>