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51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702EFB6-E593-68CF-5FF7-1D96311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1" b="150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45A1D-4F61-C18B-B234-86CB417E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85" y="898373"/>
            <a:ext cx="11729078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dirty="0"/>
              <a:t>Weekly Report: Week 0</a:t>
            </a:r>
            <a:endParaRPr lang="en-GB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6B6D-FEC2-31A4-27D4-E5942264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79" y="4821016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GSP Team B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76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70A7E4EF-DF76-FD5D-8906-B4E1CC2A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18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405F6-77A8-A0F7-25B3-A0E240D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961" y="302148"/>
            <a:ext cx="4361688" cy="891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6F8C5-A4E6-45E1-F700-5CBF54BBB027}"/>
              </a:ext>
            </a:extLst>
          </p:cNvPr>
          <p:cNvSpPr txBox="1"/>
          <p:nvPr/>
        </p:nvSpPr>
        <p:spPr>
          <a:xfrm>
            <a:off x="7202961" y="1590261"/>
            <a:ext cx="436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visual representation of our timeline and progress should be shown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7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AFE91F27-EC56-AF05-A2BC-67342131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70" b="8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13F9D-B3C1-C028-C34C-190D7F6F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19" y="898373"/>
            <a:ext cx="4470544" cy="347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>
                <a:solidFill>
                  <a:schemeClr val="bg1"/>
                </a:solidFill>
              </a:rPr>
              <a:t>Key Milestones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857DA-4418-B4A5-47E8-791A9AEEC6B6}"/>
              </a:ext>
            </a:extLst>
          </p:cNvPr>
          <p:cNvSpPr/>
          <p:nvPr/>
        </p:nvSpPr>
        <p:spPr>
          <a:xfrm>
            <a:off x="409433" y="334370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DDCB5-3A07-DCBF-689C-6433851F679D}"/>
              </a:ext>
            </a:extLst>
          </p:cNvPr>
          <p:cNvSpPr/>
          <p:nvPr/>
        </p:nvSpPr>
        <p:spPr>
          <a:xfrm>
            <a:off x="3248481" y="334370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2D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C25EA-D4BA-843B-8330-FB38C735849A}"/>
              </a:ext>
            </a:extLst>
          </p:cNvPr>
          <p:cNvSpPr/>
          <p:nvPr/>
        </p:nvSpPr>
        <p:spPr>
          <a:xfrm>
            <a:off x="409433" y="2523821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4C158-FEA5-773A-AAD1-4F2E965565C4}"/>
              </a:ext>
            </a:extLst>
          </p:cNvPr>
          <p:cNvSpPr/>
          <p:nvPr/>
        </p:nvSpPr>
        <p:spPr>
          <a:xfrm>
            <a:off x="3268497" y="2523821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93D59-62DA-BC4C-F27E-DAC96734339B}"/>
              </a:ext>
            </a:extLst>
          </p:cNvPr>
          <p:cNvSpPr/>
          <p:nvPr/>
        </p:nvSpPr>
        <p:spPr>
          <a:xfrm>
            <a:off x="423081" y="4757627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AE2D8-DA43-5E00-7937-5C049B9AA1F9}"/>
              </a:ext>
            </a:extLst>
          </p:cNvPr>
          <p:cNvSpPr/>
          <p:nvPr/>
        </p:nvSpPr>
        <p:spPr>
          <a:xfrm>
            <a:off x="3248481" y="4757627"/>
            <a:ext cx="2183642" cy="16309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90FA4-273E-CB3D-60ED-B1A161057CF5}"/>
              </a:ext>
            </a:extLst>
          </p:cNvPr>
          <p:cNvSpPr txBox="1"/>
          <p:nvPr/>
        </p:nvSpPr>
        <p:spPr>
          <a:xfrm>
            <a:off x="498143" y="469465"/>
            <a:ext cx="199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17/03</a:t>
            </a:r>
          </a:p>
          <a:p>
            <a:endParaRPr lang="en-US" dirty="0"/>
          </a:p>
          <a:p>
            <a:r>
              <a:rPr lang="en-US" dirty="0"/>
              <a:t>Final concept arts done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6B860-F6EF-8FBA-99B5-4162AA0D376B}"/>
              </a:ext>
            </a:extLst>
          </p:cNvPr>
          <p:cNvSpPr txBox="1"/>
          <p:nvPr/>
        </p:nvSpPr>
        <p:spPr>
          <a:xfrm>
            <a:off x="3350525" y="469465"/>
            <a:ext cx="1972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17/03</a:t>
            </a:r>
          </a:p>
          <a:p>
            <a:endParaRPr lang="en-US" dirty="0"/>
          </a:p>
          <a:p>
            <a:r>
              <a:rPr lang="en-US" dirty="0"/>
              <a:t>Full white box level done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D9CAA-CA93-9937-1C63-D0CA2864A3B5}"/>
              </a:ext>
            </a:extLst>
          </p:cNvPr>
          <p:cNvSpPr txBox="1"/>
          <p:nvPr/>
        </p:nvSpPr>
        <p:spPr>
          <a:xfrm>
            <a:off x="498143" y="2613546"/>
            <a:ext cx="199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31/03</a:t>
            </a:r>
          </a:p>
          <a:p>
            <a:endParaRPr lang="en-US" dirty="0"/>
          </a:p>
          <a:p>
            <a:r>
              <a:rPr lang="en-US" dirty="0"/>
              <a:t>Large write up of GDD done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51846-D5B6-7A01-AA6C-674EE7C7981B}"/>
              </a:ext>
            </a:extLst>
          </p:cNvPr>
          <p:cNvSpPr txBox="1"/>
          <p:nvPr/>
        </p:nvSpPr>
        <p:spPr>
          <a:xfrm>
            <a:off x="3350525" y="2613546"/>
            <a:ext cx="2019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28/04</a:t>
            </a:r>
          </a:p>
          <a:p>
            <a:endParaRPr lang="en-US" dirty="0"/>
          </a:p>
          <a:p>
            <a:r>
              <a:rPr lang="en-US" dirty="0"/>
              <a:t>Finish modelling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C2F6A-D182-FC39-A870-D3E4225087CA}"/>
              </a:ext>
            </a:extLst>
          </p:cNvPr>
          <p:cNvSpPr txBox="1"/>
          <p:nvPr/>
        </p:nvSpPr>
        <p:spPr>
          <a:xfrm>
            <a:off x="498143" y="4838131"/>
            <a:ext cx="1999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05/05</a:t>
            </a:r>
          </a:p>
          <a:p>
            <a:endParaRPr lang="en-US" dirty="0"/>
          </a:p>
          <a:p>
            <a:r>
              <a:rPr lang="en-US" dirty="0"/>
              <a:t>Finish merging designs and mechanics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1D727-D22B-7F7D-8BBA-6EFDA7ED1E4F}"/>
              </a:ext>
            </a:extLst>
          </p:cNvPr>
          <p:cNvSpPr txBox="1"/>
          <p:nvPr/>
        </p:nvSpPr>
        <p:spPr>
          <a:xfrm>
            <a:off x="3350525" y="4892723"/>
            <a:ext cx="1972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12/05</a:t>
            </a:r>
          </a:p>
          <a:p>
            <a:endParaRPr lang="en-US" dirty="0"/>
          </a:p>
          <a:p>
            <a:r>
              <a:rPr lang="en-US" dirty="0"/>
              <a:t>Playtest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02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9C713077-BFAB-FEF6-1B24-3C6BE61D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39" r="9949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51A35-52C4-CEBD-5C6B-56499195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538" y="190830"/>
            <a:ext cx="3374534" cy="17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Team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34B1C-D109-E797-B369-0F32145E98EB}"/>
              </a:ext>
            </a:extLst>
          </p:cNvPr>
          <p:cNvSpPr txBox="1"/>
          <p:nvPr/>
        </p:nvSpPr>
        <p:spPr>
          <a:xfrm>
            <a:off x="7370859" y="2051437"/>
            <a:ext cx="37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Graphs and statistics on team activity and performance should go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8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D4E678F3-51C4-0E7C-FACD-BB3D8896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7" r="19663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B8568-3C98-AFF9-6684-83196ED3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65" y="351448"/>
            <a:ext cx="2565841" cy="754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AD612-99F4-E160-1F5D-BA9BAC6F4517}"/>
              </a:ext>
            </a:extLst>
          </p:cNvPr>
          <p:cNvSpPr txBox="1"/>
          <p:nvPr/>
        </p:nvSpPr>
        <p:spPr>
          <a:xfrm>
            <a:off x="614680" y="2212848"/>
            <a:ext cx="3553413" cy="412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Any changes we have made in our plan since last time should be addressed here if they are relevant details.</a:t>
            </a:r>
          </a:p>
        </p:txBody>
      </p:sp>
    </p:spTree>
    <p:extLst>
      <p:ext uri="{BB962C8B-B14F-4D97-AF65-F5344CB8AC3E}">
        <p14:creationId xmlns:p14="http://schemas.microsoft.com/office/powerpoint/2010/main" val="350473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F1096-8E03-356D-6432-0F2BFAC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18" y="443553"/>
            <a:ext cx="4998300" cy="1610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Team Member Presentations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6A6F6-450E-1AD1-4CB8-EE53D7726371}"/>
              </a:ext>
            </a:extLst>
          </p:cNvPr>
          <p:cNvSpPr txBox="1"/>
          <p:nvPr/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18" name="Graphic 17" descr="Teacher">
            <a:extLst>
              <a:ext uri="{FF2B5EF4-FFF2-40B4-BE49-F238E27FC236}">
                <a16:creationId xmlns:a16="http://schemas.microsoft.com/office/drawing/2014/main" id="{FBA15F39-8236-29D1-57F8-2BC21303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38" y="719282"/>
            <a:ext cx="5310996" cy="531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CFD9-D08C-6EAE-63D3-75E908ABE81B}"/>
              </a:ext>
            </a:extLst>
          </p:cNvPr>
          <p:cNvSpPr txBox="1"/>
          <p:nvPr/>
        </p:nvSpPr>
        <p:spPr>
          <a:xfrm>
            <a:off x="6748818" y="2511188"/>
            <a:ext cx="4339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 each team member must present what they have been doing over the past week, so I advise using screenshots and 1 slide each.</a:t>
            </a:r>
          </a:p>
          <a:p>
            <a:endParaRPr lang="en-US" dirty="0"/>
          </a:p>
          <a:p>
            <a:r>
              <a:rPr lang="en-US" dirty="0"/>
              <a:t>Also include what your next weeks plans 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33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in a dartboard">
            <a:extLst>
              <a:ext uri="{FF2B5EF4-FFF2-40B4-BE49-F238E27FC236}">
                <a16:creationId xmlns:a16="http://schemas.microsoft.com/office/drawing/2014/main" id="{B8A07996-2195-BF47-3610-AD10A0E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0" r="9091" b="11061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2BF9-58CE-A871-A0E7-AA600A1E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9" y="159026"/>
            <a:ext cx="2814781" cy="1176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Next Weeks Targets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F3DF0-FF00-60C9-42E5-09113C26FC95}"/>
              </a:ext>
            </a:extLst>
          </p:cNvPr>
          <p:cNvSpPr txBox="1"/>
          <p:nvPr/>
        </p:nvSpPr>
        <p:spPr>
          <a:xfrm>
            <a:off x="326003" y="1749287"/>
            <a:ext cx="29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overall summary of the next weeks goals should be made here. Relate it to timeline.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8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F08DF673-3629-4602-37DD-FE0E8978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59" b="4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0603-EB41-6D3D-31E5-841239A6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AD87C-90BE-3256-D88B-9DC4D5AACA85}"/>
              </a:ext>
            </a:extLst>
          </p:cNvPr>
          <p:cNvSpPr txBox="1"/>
          <p:nvPr/>
        </p:nvSpPr>
        <p:spPr>
          <a:xfrm>
            <a:off x="8293211" y="1435692"/>
            <a:ext cx="327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issues that may hinder progress should be listed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6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F84F6A5-C01F-881C-4CD5-9616B928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B6342-F6A2-B14F-A5ED-55BE00AE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Anything We Need Help With?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C61A-BED4-3ABD-23C5-677E32520253}"/>
              </a:ext>
            </a:extLst>
          </p:cNvPr>
          <p:cNvSpPr txBox="1"/>
          <p:nvPr/>
        </p:nvSpPr>
        <p:spPr>
          <a:xfrm>
            <a:off x="214685" y="206734"/>
            <a:ext cx="302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questions we have or advice we need should be asked for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97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Weekly Report: Week 0</vt:lpstr>
      <vt:lpstr>Progress</vt:lpstr>
      <vt:lpstr>Key Milestones</vt:lpstr>
      <vt:lpstr>Team Activity</vt:lpstr>
      <vt:lpstr>Summary </vt:lpstr>
      <vt:lpstr>Team Member Presentations</vt:lpstr>
      <vt:lpstr>Next Weeks Targets</vt:lpstr>
      <vt:lpstr>Challenges</vt:lpstr>
      <vt:lpstr>Anything We Need Help With?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Withers</dc:creator>
  <cp:lastModifiedBy>Toby Withers</cp:lastModifiedBy>
  <cp:revision>3</cp:revision>
  <dcterms:created xsi:type="dcterms:W3CDTF">2025-02-14T13:11:22Z</dcterms:created>
  <dcterms:modified xsi:type="dcterms:W3CDTF">2025-02-21T11:25:17Z</dcterms:modified>
</cp:coreProperties>
</file>