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7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2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E702EFB6-E593-68CF-5FF7-1D96311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1" b="150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45A1D-4F61-C18B-B234-86CB417E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85" y="898373"/>
            <a:ext cx="11729078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dirty="0"/>
              <a:t>Weekly Report: Week 1</a:t>
            </a:r>
            <a:endParaRPr lang="en-GB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6B6D-FEC2-31A4-27D4-E5942264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479" y="4821016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GSP Team B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0876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589F-9078-3646-96F1-A0BC0BEF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723B-487C-CDFC-DA5D-B3D25859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Revising blueprint methods and researching grapple mechanics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53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6D18-04F4-6B5D-3A36-CCF8D817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5DE6-EACC-DB99-EBD3-212667B4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Revising blueprint methods and researching grapple mechanics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67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in a dartboard">
            <a:extLst>
              <a:ext uri="{FF2B5EF4-FFF2-40B4-BE49-F238E27FC236}">
                <a16:creationId xmlns:a16="http://schemas.microsoft.com/office/drawing/2014/main" id="{B8A07996-2195-BF47-3610-AD10A0E6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0" r="9091" b="11061"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02BF9-58CE-A871-A0E7-AA600A1E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9" y="159026"/>
            <a:ext cx="2814781" cy="1176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Next Weeks Targets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F3DF0-FF00-60C9-42E5-09113C26FC95}"/>
              </a:ext>
            </a:extLst>
          </p:cNvPr>
          <p:cNvSpPr txBox="1"/>
          <p:nvPr/>
        </p:nvSpPr>
        <p:spPr>
          <a:xfrm>
            <a:off x="357789" y="1090160"/>
            <a:ext cx="39412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Toby- Find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market studies.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Sam- Finish rough level concept.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Blaine- Finish rough level concept.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Josh- Help concept enemies.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Bronwyn- Finish rough weapon concepts.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Bailey- Continue concepting enemies.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Dan- </a:t>
            </a:r>
            <a:r>
              <a:rPr lang="en-US" dirty="0">
                <a:solidFill>
                  <a:srgbClr val="0070C0"/>
                </a:solidFill>
              </a:rPr>
              <a:t>Find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market studies.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Owen- </a:t>
            </a:r>
            <a:r>
              <a:rPr lang="en-US" dirty="0">
                <a:solidFill>
                  <a:srgbClr val="0070C0"/>
                </a:solidFill>
              </a:rPr>
              <a:t>Find and </a:t>
            </a:r>
            <a:r>
              <a:rPr lang="en-US" dirty="0" err="1">
                <a:solidFill>
                  <a:srgbClr val="0070C0"/>
                </a:solidFill>
              </a:rPr>
              <a:t>analyse</a:t>
            </a:r>
            <a:r>
              <a:rPr lang="en-US" dirty="0">
                <a:solidFill>
                  <a:srgbClr val="0070C0"/>
                </a:solidFill>
              </a:rPr>
              <a:t> market studies.</a:t>
            </a:r>
          </a:p>
        </p:txBody>
      </p:sp>
    </p:spTree>
    <p:extLst>
      <p:ext uri="{BB962C8B-B14F-4D97-AF65-F5344CB8AC3E}">
        <p14:creationId xmlns:p14="http://schemas.microsoft.com/office/powerpoint/2010/main" val="231958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F08DF673-3629-4602-37DD-FE0E8978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59" b="447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0603-EB41-6D3D-31E5-841239A6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AD87C-90BE-3256-D88B-9DC4D5AACA85}"/>
              </a:ext>
            </a:extLst>
          </p:cNvPr>
          <p:cNvSpPr txBox="1"/>
          <p:nvPr/>
        </p:nvSpPr>
        <p:spPr>
          <a:xfrm>
            <a:off x="8368274" y="4875752"/>
            <a:ext cx="3275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Medical issues, illness, familiarity with </a:t>
            </a:r>
            <a:r>
              <a:rPr lang="en-US" dirty="0" err="1"/>
              <a:t>github</a:t>
            </a:r>
            <a:r>
              <a:rPr lang="en-US" dirty="0"/>
              <a:t>, struggles communicating</a:t>
            </a:r>
            <a:r>
              <a:rPr lang="en-US"/>
              <a:t>, disengagement, </a:t>
            </a:r>
            <a:r>
              <a:rPr lang="en-US" dirty="0"/>
              <a:t>time management with other units.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6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F84F6A5-C01F-881C-4CD5-9616B928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B6342-F6A2-B14F-A5ED-55BE00AE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Anything We Need Help With?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C61A-BED4-3ABD-23C5-677E32520253}"/>
              </a:ext>
            </a:extLst>
          </p:cNvPr>
          <p:cNvSpPr txBox="1"/>
          <p:nvPr/>
        </p:nvSpPr>
        <p:spPr>
          <a:xfrm>
            <a:off x="214685" y="206734"/>
            <a:ext cx="3029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fix conflict errors in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How do we push large files to </a:t>
            </a:r>
            <a:r>
              <a:rPr lang="en-US" dirty="0" err="1"/>
              <a:t>github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97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70A7E4EF-DF76-FD5D-8906-B4E1CC2A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18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405F6-77A8-A0F7-25B3-A0E240D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961" y="302148"/>
            <a:ext cx="4361688" cy="891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Progress</a:t>
            </a:r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02409-58D3-08FD-EB25-654DA0053E54}"/>
              </a:ext>
            </a:extLst>
          </p:cNvPr>
          <p:cNvSpPr/>
          <p:nvPr/>
        </p:nvSpPr>
        <p:spPr>
          <a:xfrm>
            <a:off x="6489510" y="2204114"/>
            <a:ext cx="713451" cy="12663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7CB423-9B84-3B1C-81AA-2722D9C43C34}"/>
              </a:ext>
            </a:extLst>
          </p:cNvPr>
          <p:cNvSpPr/>
          <p:nvPr/>
        </p:nvSpPr>
        <p:spPr>
          <a:xfrm>
            <a:off x="6489510" y="3847704"/>
            <a:ext cx="1009153" cy="126631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46F4F-BDE3-E7F8-329E-95E5D9A11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97" y="2276744"/>
            <a:ext cx="5604303" cy="27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3B85F9-9CA8-2B5F-4522-0B5D742E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F1096-8E03-356D-6432-0F2BFAC8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718" y="443553"/>
            <a:ext cx="4998300" cy="1610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Team Member Presentations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6A6F6-450E-1AD1-4CB8-EE53D7726371}"/>
              </a:ext>
            </a:extLst>
          </p:cNvPr>
          <p:cNvSpPr txBox="1"/>
          <p:nvPr/>
        </p:nvSpPr>
        <p:spPr>
          <a:xfrm>
            <a:off x="6582718" y="3874545"/>
            <a:ext cx="4998301" cy="149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18" name="Graphic 17" descr="Teacher">
            <a:extLst>
              <a:ext uri="{FF2B5EF4-FFF2-40B4-BE49-F238E27FC236}">
                <a16:creationId xmlns:a16="http://schemas.microsoft.com/office/drawing/2014/main" id="{FBA15F39-8236-29D1-57F8-2BC21303A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38" y="719282"/>
            <a:ext cx="5310996" cy="531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CFD9-D08C-6EAE-63D3-75E908ABE81B}"/>
              </a:ext>
            </a:extLst>
          </p:cNvPr>
          <p:cNvSpPr txBox="1"/>
          <p:nvPr/>
        </p:nvSpPr>
        <p:spPr>
          <a:xfrm>
            <a:off x="6748818" y="2511188"/>
            <a:ext cx="433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 each team member will present what they have been doing over the past week.</a:t>
            </a:r>
          </a:p>
        </p:txBody>
      </p:sp>
    </p:spTree>
    <p:extLst>
      <p:ext uri="{BB962C8B-B14F-4D97-AF65-F5344CB8AC3E}">
        <p14:creationId xmlns:p14="http://schemas.microsoft.com/office/powerpoint/2010/main" val="260333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F4FC-CF22-F624-90D8-240F228D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9146-529D-4063-3215-4C8A942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set up</a:t>
            </a:r>
          </a:p>
          <a:p>
            <a:pPr marL="0" indent="0">
              <a:buNone/>
            </a:pPr>
            <a:r>
              <a:rPr lang="en-US" dirty="0"/>
              <a:t>Weekly Report Templating</a:t>
            </a:r>
          </a:p>
          <a:p>
            <a:pPr marL="0" indent="0">
              <a:buNone/>
            </a:pPr>
            <a:r>
              <a:rPr lang="en-US" dirty="0"/>
              <a:t>Laying Out GDD</a:t>
            </a:r>
          </a:p>
          <a:p>
            <a:pPr marL="0" indent="0">
              <a:buNone/>
            </a:pPr>
            <a:r>
              <a:rPr lang="en-US" dirty="0"/>
              <a:t>Creating project plan/timeline</a:t>
            </a:r>
          </a:p>
          <a:p>
            <a:pPr marL="0" indent="0">
              <a:buNone/>
            </a:pPr>
            <a:r>
              <a:rPr lang="en-US" dirty="0"/>
              <a:t>Writing week 1 report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2DE9F-1625-3142-E33E-0221A330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84" y="4229788"/>
            <a:ext cx="3409666" cy="2451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1A7FF4-AFFC-0E7A-2DB0-DA2C5C1C9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544" y="986740"/>
            <a:ext cx="940877" cy="3749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C471B-B2D0-EAEB-CAF1-F7E71DC90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545" y="4735774"/>
            <a:ext cx="940430" cy="1238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43104-A9A2-F866-478D-4A7CB117F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720" y="2110416"/>
            <a:ext cx="5004343" cy="24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DA3F-5813-1566-73CE-D3C87826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Samuel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1D82-A722-E760-D2F1-2AB56EA1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level concept designs with Blaine</a:t>
            </a:r>
          </a:p>
        </p:txBody>
      </p:sp>
    </p:spTree>
    <p:extLst>
      <p:ext uri="{BB962C8B-B14F-4D97-AF65-F5344CB8AC3E}">
        <p14:creationId xmlns:p14="http://schemas.microsoft.com/office/powerpoint/2010/main" val="208932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74C4-B98C-6BD8-A5CB-AEE3BED0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87FE-0F36-76AC-72DD-38060FB8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level concept designs with Samuel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1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9A5A-1292-88D3-BFB1-0FD21A24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C365-2671-4C75-48B1-F6E7A038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concept art for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73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95EA-863A-5664-9D03-D738309F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Bronwyn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870D-A482-74C6-93B2-8D45C98B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concept art for weapons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25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0A4-9230-259E-5F28-9E8D24B9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Bailey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F212-029E-99E1-69B9-8E4912CE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rough concept art for enemies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84309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VanillaVTI</vt:lpstr>
      <vt:lpstr>Weekly Report: Week 1</vt:lpstr>
      <vt:lpstr>Progress</vt:lpstr>
      <vt:lpstr>Team Member Presentations</vt:lpstr>
      <vt:lpstr>Toby</vt:lpstr>
      <vt:lpstr>Samuel</vt:lpstr>
      <vt:lpstr>Blaine</vt:lpstr>
      <vt:lpstr>Josh</vt:lpstr>
      <vt:lpstr>Bronwyn</vt:lpstr>
      <vt:lpstr>Bailey</vt:lpstr>
      <vt:lpstr>Dan</vt:lpstr>
      <vt:lpstr>Owen</vt:lpstr>
      <vt:lpstr>Next Weeks Targets</vt:lpstr>
      <vt:lpstr>Challenges</vt:lpstr>
      <vt:lpstr>Anything We Need Help With?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Withers</dc:creator>
  <cp:lastModifiedBy>Toby Withers</cp:lastModifiedBy>
  <cp:revision>9</cp:revision>
  <dcterms:created xsi:type="dcterms:W3CDTF">2025-02-14T13:11:22Z</dcterms:created>
  <dcterms:modified xsi:type="dcterms:W3CDTF">2025-02-21T02:28:04Z</dcterms:modified>
</cp:coreProperties>
</file>