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0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6F8C5-A4E6-45E1-F700-5CBF54BBB027}"/>
              </a:ext>
            </a:extLst>
          </p:cNvPr>
          <p:cNvSpPr txBox="1"/>
          <p:nvPr/>
        </p:nvSpPr>
        <p:spPr>
          <a:xfrm>
            <a:off x="7202961" y="1590261"/>
            <a:ext cx="436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visual representation of our timeline and progress should be shown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9C713077-BFAB-FEF6-1B24-3C6BE61D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39" r="9949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51A35-52C4-CEBD-5C6B-56499195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538" y="190830"/>
            <a:ext cx="3374534" cy="17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Team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4B1C-D109-E797-B369-0F32145E98EB}"/>
              </a:ext>
            </a:extLst>
          </p:cNvPr>
          <p:cNvSpPr txBox="1"/>
          <p:nvPr/>
        </p:nvSpPr>
        <p:spPr>
          <a:xfrm>
            <a:off x="7370859" y="2051437"/>
            <a:ext cx="37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Graphs and statistics on team activity and performance should go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D4E678F3-51C4-0E7C-FACD-BB3D889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7" r="1966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B8568-3C98-AFF9-6684-83196ED3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65" y="351448"/>
            <a:ext cx="2565841" cy="7549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AD612-99F4-E160-1F5D-BA9BAC6F4517}"/>
              </a:ext>
            </a:extLst>
          </p:cNvPr>
          <p:cNvSpPr txBox="1"/>
          <p:nvPr/>
        </p:nvSpPr>
        <p:spPr>
          <a:xfrm>
            <a:off x="614680" y="2212848"/>
            <a:ext cx="3553413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Any changes we have made in our plan since last time should be addressed here if they are 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35047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must present what they have been doing over the past week, so I advise using screenshots and 1 slide each.</a:t>
            </a:r>
          </a:p>
          <a:p>
            <a:endParaRPr lang="en-US" dirty="0"/>
          </a:p>
          <a:p>
            <a:r>
              <a:rPr lang="en-US" dirty="0"/>
              <a:t>Also include what your next weeks plans 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26003" y="1749287"/>
            <a:ext cx="297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overall summary of the next weeks goals should be made here. Relate it to timeline.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293211" y="1435692"/>
            <a:ext cx="327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issues that may hinder progress should be listed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questions we have or advice we need should be asked for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Weekly Report: Week 0</vt:lpstr>
      <vt:lpstr>Progress</vt:lpstr>
      <vt:lpstr>Team Activity</vt:lpstr>
      <vt:lpstr>Summary </vt:lpstr>
      <vt:lpstr>Team Member Presentations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2</cp:revision>
  <dcterms:created xsi:type="dcterms:W3CDTF">2025-02-14T13:11:22Z</dcterms:created>
  <dcterms:modified xsi:type="dcterms:W3CDTF">2025-02-14T13:31:04Z</dcterms:modified>
</cp:coreProperties>
</file>